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7" r:id="rId3"/>
    <p:sldId id="433" r:id="rId4"/>
    <p:sldId id="419" r:id="rId5"/>
    <p:sldId id="437" r:id="rId6"/>
    <p:sldId id="438" r:id="rId7"/>
    <p:sldId id="439" r:id="rId8"/>
    <p:sldId id="440" r:id="rId9"/>
    <p:sldId id="436" r:id="rId10"/>
    <p:sldId id="441" r:id="rId11"/>
    <p:sldId id="442" r:id="rId12"/>
    <p:sldId id="443" r:id="rId13"/>
    <p:sldId id="444"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109" d="100"/>
          <a:sy n="109" d="100"/>
        </p:scale>
        <p:origin x="-159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_rels/data1.xml.rels><?xml version="1.0" encoding="UTF-8" standalone="yes"?>
<Relationships xmlns="http://schemas.openxmlformats.org/package/2006/relationships"><Relationship Id="rId3" Type="http://schemas.openxmlformats.org/officeDocument/2006/relationships/image" Target="../media/image11.jpeg"/><Relationship Id="rId4" Type="http://schemas.openxmlformats.org/officeDocument/2006/relationships/image" Target="../media/image12.jpeg"/><Relationship Id="rId1" Type="http://schemas.openxmlformats.org/officeDocument/2006/relationships/image" Target="../media/image9.jpeg"/><Relationship Id="rId2" Type="http://schemas.openxmlformats.org/officeDocument/2006/relationships/image" Target="../media/image10.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11.jpeg"/><Relationship Id="rId4" Type="http://schemas.openxmlformats.org/officeDocument/2006/relationships/image" Target="../media/image12.jpeg"/><Relationship Id="rId1" Type="http://schemas.openxmlformats.org/officeDocument/2006/relationships/image" Target="../media/image9.jpeg"/><Relationship Id="rId2" Type="http://schemas.openxmlformats.org/officeDocument/2006/relationships/image" Target="../media/image10.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D9E1B5-92E9-1C48-B1D4-6A14E08A43F8}" type="doc">
      <dgm:prSet loTypeId="urn:microsoft.com/office/officeart/2008/layout/HexagonCluster" loCatId="" qsTypeId="urn:microsoft.com/office/officeart/2005/8/quickstyle/simple4" qsCatId="simple" csTypeId="urn:microsoft.com/office/officeart/2005/8/colors/accent1_2" csCatId="accent1" phldr="1"/>
      <dgm:spPr/>
      <dgm:t>
        <a:bodyPr/>
        <a:lstStyle/>
        <a:p>
          <a:endParaRPr lang="en-US"/>
        </a:p>
      </dgm:t>
    </dgm:pt>
    <dgm:pt modelId="{3CBE0471-3521-134E-84BB-BB4473E7BB10}">
      <dgm:prSet phldrT="[Text]"/>
      <dgm:spPr/>
      <dgm:t>
        <a:bodyPr/>
        <a:lstStyle/>
        <a:p>
          <a:r>
            <a:rPr lang="en-US" dirty="0" smtClean="0"/>
            <a:t>Personal Codes</a:t>
          </a:r>
          <a:endParaRPr lang="en-US" dirty="0"/>
        </a:p>
      </dgm:t>
    </dgm:pt>
    <dgm:pt modelId="{24FB6527-9A70-8B4F-B4BA-5FDCBB6DADFA}" type="parTrans" cxnId="{83AF7400-6FD9-D94D-AF80-561A179DB875}">
      <dgm:prSet/>
      <dgm:spPr/>
      <dgm:t>
        <a:bodyPr/>
        <a:lstStyle/>
        <a:p>
          <a:endParaRPr lang="en-US"/>
        </a:p>
      </dgm:t>
    </dgm:pt>
    <dgm:pt modelId="{72408559-0CFE-0F43-9CA5-493B3F531243}" type="sibTrans" cxnId="{83AF7400-6FD9-D94D-AF80-561A179DB875}">
      <dgm:prSet/>
      <dgm:spPr>
        <a:blipFill>
          <a:blip xmlns:r="http://schemas.openxmlformats.org/officeDocument/2006/relationships" r:embed="rId1" cstate="print">
            <a:extLst>
              <a:ext uri="{28A0092B-C50C-407E-A947-70E740481C1C}">
                <a14:useLocalDpi xmlns:a14="http://schemas.microsoft.com/office/drawing/2010/main"/>
              </a:ext>
            </a:extLst>
          </a:blip>
          <a:srcRect/>
          <a:stretch>
            <a:fillRect/>
          </a:stretch>
        </a:blipFill>
      </dgm:spPr>
      <dgm:t>
        <a:bodyPr/>
        <a:lstStyle/>
        <a:p>
          <a:endParaRPr lang="en-US"/>
        </a:p>
      </dgm:t>
    </dgm:pt>
    <dgm:pt modelId="{17690E9D-1A27-4F43-BB9F-D8220AEC72D2}">
      <dgm:prSet phldrT="[Text]"/>
      <dgm:spPr/>
      <dgm:t>
        <a:bodyPr/>
        <a:lstStyle/>
        <a:p>
          <a:r>
            <a:rPr lang="en-US" dirty="0" smtClean="0"/>
            <a:t>Performance Codes</a:t>
          </a:r>
          <a:endParaRPr lang="en-US" dirty="0"/>
        </a:p>
      </dgm:t>
    </dgm:pt>
    <dgm:pt modelId="{1202DA79-AB57-774E-BA9A-2ACEE54D41AA}" type="parTrans" cxnId="{84627D22-BC19-E545-A79B-E617EE625935}">
      <dgm:prSet/>
      <dgm:spPr/>
      <dgm:t>
        <a:bodyPr/>
        <a:lstStyle/>
        <a:p>
          <a:endParaRPr lang="en-US"/>
        </a:p>
      </dgm:t>
    </dgm:pt>
    <dgm:pt modelId="{776AAF91-D763-304C-9875-5E47443FDC46}" type="sibTrans" cxnId="{84627D22-BC19-E545-A79B-E617EE625935}">
      <dgm:prSet/>
      <dgm:spPr>
        <a:blipFill>
          <a:blip xmlns:r="http://schemas.openxmlformats.org/officeDocument/2006/relationships" r:embed="rId2" cstate="print">
            <a:extLst>
              <a:ext uri="{28A0092B-C50C-407E-A947-70E740481C1C}">
                <a14:useLocalDpi xmlns:a14="http://schemas.microsoft.com/office/drawing/2010/main"/>
              </a:ext>
            </a:extLst>
          </a:blip>
          <a:srcRect/>
          <a:stretch>
            <a:fillRect/>
          </a:stretch>
        </a:blipFill>
      </dgm:spPr>
      <dgm:t>
        <a:bodyPr/>
        <a:lstStyle/>
        <a:p>
          <a:endParaRPr lang="en-US"/>
        </a:p>
      </dgm:t>
    </dgm:pt>
    <dgm:pt modelId="{D0B28049-C18A-554D-A8D6-875D130A6ABB}">
      <dgm:prSet phldrT="[Text]"/>
      <dgm:spPr/>
      <dgm:t>
        <a:bodyPr/>
        <a:lstStyle/>
        <a:p>
          <a:r>
            <a:rPr lang="en-US" dirty="0" smtClean="0"/>
            <a:t>What do they look like?</a:t>
          </a:r>
          <a:endParaRPr lang="en-US" dirty="0"/>
        </a:p>
      </dgm:t>
    </dgm:pt>
    <dgm:pt modelId="{067B3965-D73D-464C-B684-0D21CC3AFC67}" type="parTrans" cxnId="{64F1C75E-7CF2-0042-86C8-B6F0BB28677F}">
      <dgm:prSet/>
      <dgm:spPr/>
      <dgm:t>
        <a:bodyPr/>
        <a:lstStyle/>
        <a:p>
          <a:endParaRPr lang="en-US"/>
        </a:p>
      </dgm:t>
    </dgm:pt>
    <dgm:pt modelId="{E306DCED-A023-6740-9812-2235244B9DDE}" type="sibTrans" cxnId="{64F1C75E-7CF2-0042-86C8-B6F0BB28677F}">
      <dgm:prSet/>
      <dgm:spPr/>
      <dgm:t>
        <a:bodyPr/>
        <a:lstStyle/>
        <a:p>
          <a:endParaRPr lang="en-US"/>
        </a:p>
      </dgm:t>
    </dgm:pt>
    <dgm:pt modelId="{E1EF57B5-C32D-4840-812D-18ABEE4C6AF1}">
      <dgm:prSet phldrT="[Text]"/>
      <dgm:spPr/>
      <dgm:t>
        <a:bodyPr/>
        <a:lstStyle/>
        <a:p>
          <a:r>
            <a:rPr lang="en-US" dirty="0" smtClean="0"/>
            <a:t>Hair</a:t>
          </a:r>
          <a:endParaRPr lang="en-US" dirty="0"/>
        </a:p>
      </dgm:t>
    </dgm:pt>
    <dgm:pt modelId="{AF24D4A0-A8B2-2143-94AA-869C0F17D54E}" type="parTrans" cxnId="{30C3A552-3C1E-F649-97FB-FD32FF959A53}">
      <dgm:prSet/>
      <dgm:spPr/>
      <dgm:t>
        <a:bodyPr/>
        <a:lstStyle/>
        <a:p>
          <a:endParaRPr lang="en-US"/>
        </a:p>
      </dgm:t>
    </dgm:pt>
    <dgm:pt modelId="{33DCCBB3-0F22-E54F-8449-BB55A3F0F22E}" type="sibTrans" cxnId="{30C3A552-3C1E-F649-97FB-FD32FF959A53}">
      <dgm:prSet/>
      <dgm:spPr/>
      <dgm:t>
        <a:bodyPr/>
        <a:lstStyle/>
        <a:p>
          <a:endParaRPr lang="en-US"/>
        </a:p>
      </dgm:t>
    </dgm:pt>
    <dgm:pt modelId="{87710E3E-061A-1A47-A872-8D856F86F2B0}">
      <dgm:prSet phldrT="[Text]"/>
      <dgm:spPr/>
      <dgm:t>
        <a:bodyPr/>
        <a:lstStyle/>
        <a:p>
          <a:r>
            <a:rPr lang="en-US" dirty="0" smtClean="0"/>
            <a:t>Clothes</a:t>
          </a:r>
          <a:endParaRPr lang="en-US" dirty="0"/>
        </a:p>
      </dgm:t>
    </dgm:pt>
    <dgm:pt modelId="{5BBDB47E-4551-D641-9F25-77C5023C7532}" type="parTrans" cxnId="{C200E36E-F62C-CF49-8750-BFF3B57FEEB3}">
      <dgm:prSet/>
      <dgm:spPr/>
      <dgm:t>
        <a:bodyPr/>
        <a:lstStyle/>
        <a:p>
          <a:endParaRPr lang="en-US"/>
        </a:p>
      </dgm:t>
    </dgm:pt>
    <dgm:pt modelId="{BAFEEF35-3042-6B4E-858C-B7B124B58F74}" type="sibTrans" cxnId="{C200E36E-F62C-CF49-8750-BFF3B57FEEB3}">
      <dgm:prSet/>
      <dgm:spPr/>
      <dgm:t>
        <a:bodyPr/>
        <a:lstStyle/>
        <a:p>
          <a:endParaRPr lang="en-US"/>
        </a:p>
      </dgm:t>
    </dgm:pt>
    <dgm:pt modelId="{0F58A5E6-5DA1-4340-AA35-25760F7A223B}">
      <dgm:prSet phldrT="[Text]"/>
      <dgm:spPr/>
      <dgm:t>
        <a:bodyPr/>
        <a:lstStyle/>
        <a:p>
          <a:r>
            <a:rPr lang="en-US" dirty="0" smtClean="0"/>
            <a:t>Make-up</a:t>
          </a:r>
          <a:endParaRPr lang="en-US" dirty="0"/>
        </a:p>
      </dgm:t>
    </dgm:pt>
    <dgm:pt modelId="{B104C702-A7F6-EC40-BA56-C06D82ED1F56}" type="parTrans" cxnId="{61561D82-3549-F948-AFE6-777E3E77E038}">
      <dgm:prSet/>
      <dgm:spPr/>
      <dgm:t>
        <a:bodyPr/>
        <a:lstStyle/>
        <a:p>
          <a:endParaRPr lang="en-US"/>
        </a:p>
      </dgm:t>
    </dgm:pt>
    <dgm:pt modelId="{A1439B83-8663-BF43-8F05-3B869B8E71CF}" type="sibTrans" cxnId="{61561D82-3549-F948-AFE6-777E3E77E038}">
      <dgm:prSet/>
      <dgm:spPr/>
      <dgm:t>
        <a:bodyPr/>
        <a:lstStyle/>
        <a:p>
          <a:endParaRPr lang="en-US"/>
        </a:p>
      </dgm:t>
    </dgm:pt>
    <dgm:pt modelId="{3125A69F-DBD6-994A-892C-A80588016552}">
      <dgm:prSet phldrT="[Text]"/>
      <dgm:spPr/>
      <dgm:t>
        <a:bodyPr/>
        <a:lstStyle/>
        <a:p>
          <a:r>
            <a:rPr lang="en-US" dirty="0" smtClean="0"/>
            <a:t>What are they doing?</a:t>
          </a:r>
          <a:endParaRPr lang="en-US" dirty="0"/>
        </a:p>
      </dgm:t>
    </dgm:pt>
    <dgm:pt modelId="{7A87AEE8-08CF-884D-83EA-22D1B0E1A7F2}" type="parTrans" cxnId="{BD4E77BB-90A8-5543-BFB1-C634FA284BE5}">
      <dgm:prSet/>
      <dgm:spPr/>
      <dgm:t>
        <a:bodyPr/>
        <a:lstStyle/>
        <a:p>
          <a:endParaRPr lang="en-US"/>
        </a:p>
      </dgm:t>
    </dgm:pt>
    <dgm:pt modelId="{B1959ADE-4908-674E-92D6-3B256EE6BB33}" type="sibTrans" cxnId="{BD4E77BB-90A8-5543-BFB1-C634FA284BE5}">
      <dgm:prSet/>
      <dgm:spPr/>
      <dgm:t>
        <a:bodyPr/>
        <a:lstStyle/>
        <a:p>
          <a:endParaRPr lang="en-US"/>
        </a:p>
      </dgm:t>
    </dgm:pt>
    <dgm:pt modelId="{6CF6822E-BEDF-D24A-BE9B-B00C1B968D5F}">
      <dgm:prSet phldrT="[Text]"/>
      <dgm:spPr/>
      <dgm:t>
        <a:bodyPr/>
        <a:lstStyle/>
        <a:p>
          <a:r>
            <a:rPr lang="en-US" dirty="0" smtClean="0"/>
            <a:t>Actions</a:t>
          </a:r>
          <a:endParaRPr lang="en-US" dirty="0"/>
        </a:p>
      </dgm:t>
    </dgm:pt>
    <dgm:pt modelId="{6736E142-7DCA-DA40-B43F-D5C989E2439A}" type="parTrans" cxnId="{741B8225-C5CB-DD49-8AEC-8E893EC08C51}">
      <dgm:prSet/>
      <dgm:spPr/>
      <dgm:t>
        <a:bodyPr/>
        <a:lstStyle/>
        <a:p>
          <a:endParaRPr lang="en-US"/>
        </a:p>
      </dgm:t>
    </dgm:pt>
    <dgm:pt modelId="{FB39F494-4250-B34C-85AF-00088B101450}" type="sibTrans" cxnId="{741B8225-C5CB-DD49-8AEC-8E893EC08C51}">
      <dgm:prSet/>
      <dgm:spPr/>
      <dgm:t>
        <a:bodyPr/>
        <a:lstStyle/>
        <a:p>
          <a:endParaRPr lang="en-US"/>
        </a:p>
      </dgm:t>
    </dgm:pt>
    <dgm:pt modelId="{1E8DDA54-FE45-5944-810B-9482C0A66000}">
      <dgm:prSet phldrT="[Text]"/>
      <dgm:spPr/>
      <dgm:t>
        <a:bodyPr/>
        <a:lstStyle/>
        <a:p>
          <a:r>
            <a:rPr lang="en-US" dirty="0" smtClean="0"/>
            <a:t>Expressions</a:t>
          </a:r>
          <a:endParaRPr lang="en-US" dirty="0"/>
        </a:p>
      </dgm:t>
    </dgm:pt>
    <dgm:pt modelId="{C4B2F8D9-E628-B247-B28F-42776DBB1C86}" type="parTrans" cxnId="{4797AACC-B603-1F46-BD45-08A4614557E9}">
      <dgm:prSet/>
      <dgm:spPr/>
      <dgm:t>
        <a:bodyPr/>
        <a:lstStyle/>
        <a:p>
          <a:endParaRPr lang="en-US"/>
        </a:p>
      </dgm:t>
    </dgm:pt>
    <dgm:pt modelId="{4D822982-A760-5A4E-9FBE-B1E29AA4A4CB}" type="sibTrans" cxnId="{4797AACC-B603-1F46-BD45-08A4614557E9}">
      <dgm:prSet/>
      <dgm:spPr/>
      <dgm:t>
        <a:bodyPr/>
        <a:lstStyle/>
        <a:p>
          <a:endParaRPr lang="en-US"/>
        </a:p>
      </dgm:t>
    </dgm:pt>
    <dgm:pt modelId="{A3D84459-BF82-EC42-8CF3-CDB11F7F8318}">
      <dgm:prSet phldrT="[Text]"/>
      <dgm:spPr/>
      <dgm:t>
        <a:bodyPr/>
        <a:lstStyle/>
        <a:p>
          <a:r>
            <a:rPr lang="en-US" dirty="0" smtClean="0"/>
            <a:t>Technical Codes</a:t>
          </a:r>
          <a:endParaRPr lang="en-US" dirty="0"/>
        </a:p>
      </dgm:t>
    </dgm:pt>
    <dgm:pt modelId="{F046BD80-7143-1249-9D8B-DB0B90FBEA50}" type="parTrans" cxnId="{5800704C-5C56-0649-B6AA-582817733908}">
      <dgm:prSet/>
      <dgm:spPr/>
      <dgm:t>
        <a:bodyPr/>
        <a:lstStyle/>
        <a:p>
          <a:endParaRPr lang="en-US"/>
        </a:p>
      </dgm:t>
    </dgm:pt>
    <dgm:pt modelId="{DFF6210B-AB3E-5543-9461-B641C6BB8FFB}" type="sibTrans" cxnId="{5800704C-5C56-0649-B6AA-582817733908}">
      <dgm:prSet/>
      <dgm:spPr>
        <a:blipFill>
          <a:blip xmlns:r="http://schemas.openxmlformats.org/officeDocument/2006/relationships" r:embed="rId3" cstate="print">
            <a:extLst>
              <a:ext uri="{28A0092B-C50C-407E-A947-70E740481C1C}">
                <a14:useLocalDpi xmlns:a14="http://schemas.microsoft.com/office/drawing/2010/main"/>
              </a:ext>
            </a:extLst>
          </a:blip>
          <a:srcRect/>
          <a:stretch>
            <a:fillRect/>
          </a:stretch>
        </a:blipFill>
      </dgm:spPr>
      <dgm:t>
        <a:bodyPr/>
        <a:lstStyle/>
        <a:p>
          <a:endParaRPr lang="en-US"/>
        </a:p>
      </dgm:t>
    </dgm:pt>
    <dgm:pt modelId="{F1A3EB37-0BD9-F043-BA80-3D243C228841}">
      <dgm:prSet phldrT="[Text]"/>
      <dgm:spPr/>
      <dgm:t>
        <a:bodyPr/>
        <a:lstStyle/>
        <a:p>
          <a:r>
            <a:rPr lang="en-US" dirty="0" smtClean="0"/>
            <a:t>How are they filmed?</a:t>
          </a:r>
          <a:endParaRPr lang="en-US" dirty="0"/>
        </a:p>
      </dgm:t>
    </dgm:pt>
    <dgm:pt modelId="{7D969AE6-063B-C141-A417-5474D9EDFAE7}" type="parTrans" cxnId="{F3B35AC2-D082-4D4E-B476-5A808E7FE079}">
      <dgm:prSet/>
      <dgm:spPr/>
      <dgm:t>
        <a:bodyPr/>
        <a:lstStyle/>
        <a:p>
          <a:endParaRPr lang="en-US"/>
        </a:p>
      </dgm:t>
    </dgm:pt>
    <dgm:pt modelId="{0EE33D3B-EE06-B740-91A9-F56F57F94B6C}" type="sibTrans" cxnId="{F3B35AC2-D082-4D4E-B476-5A808E7FE079}">
      <dgm:prSet/>
      <dgm:spPr/>
      <dgm:t>
        <a:bodyPr/>
        <a:lstStyle/>
        <a:p>
          <a:endParaRPr lang="en-US"/>
        </a:p>
      </dgm:t>
    </dgm:pt>
    <dgm:pt modelId="{5C2CA774-1F31-6C49-BD7E-47F4CBE954F1}">
      <dgm:prSet phldrT="[Text]"/>
      <dgm:spPr/>
      <dgm:t>
        <a:bodyPr/>
        <a:lstStyle/>
        <a:p>
          <a:r>
            <a:rPr lang="en-US" dirty="0" smtClean="0"/>
            <a:t>Angles</a:t>
          </a:r>
          <a:endParaRPr lang="en-US" dirty="0"/>
        </a:p>
      </dgm:t>
    </dgm:pt>
    <dgm:pt modelId="{97763BF6-1C2B-F746-B038-83E4F45E5656}" type="parTrans" cxnId="{9A4DFF31-CC83-4B44-8C03-9EC2C9C9DA14}">
      <dgm:prSet/>
      <dgm:spPr/>
      <dgm:t>
        <a:bodyPr/>
        <a:lstStyle/>
        <a:p>
          <a:endParaRPr lang="en-US"/>
        </a:p>
      </dgm:t>
    </dgm:pt>
    <dgm:pt modelId="{8DADD354-C144-2C47-867B-DD04D1112F8F}" type="sibTrans" cxnId="{9A4DFF31-CC83-4B44-8C03-9EC2C9C9DA14}">
      <dgm:prSet/>
      <dgm:spPr/>
      <dgm:t>
        <a:bodyPr/>
        <a:lstStyle/>
        <a:p>
          <a:endParaRPr lang="en-US"/>
        </a:p>
      </dgm:t>
    </dgm:pt>
    <dgm:pt modelId="{87DEB4B2-7363-0841-8672-B0AC81D2EFB4}">
      <dgm:prSet phldrT="[Text]"/>
      <dgm:spPr/>
      <dgm:t>
        <a:bodyPr/>
        <a:lstStyle/>
        <a:p>
          <a:r>
            <a:rPr lang="en-US" dirty="0" smtClean="0"/>
            <a:t>Shots</a:t>
          </a:r>
          <a:endParaRPr lang="en-US" dirty="0"/>
        </a:p>
      </dgm:t>
    </dgm:pt>
    <dgm:pt modelId="{9CE150BC-760E-5A4E-8663-F764EEF490EF}" type="parTrans" cxnId="{63D15B6E-24D2-1349-A32E-CCF054C17541}">
      <dgm:prSet/>
      <dgm:spPr/>
      <dgm:t>
        <a:bodyPr/>
        <a:lstStyle/>
        <a:p>
          <a:endParaRPr lang="en-US"/>
        </a:p>
      </dgm:t>
    </dgm:pt>
    <dgm:pt modelId="{7229CAF4-055E-BE4E-BD75-015E63F8CA59}" type="sibTrans" cxnId="{63D15B6E-24D2-1349-A32E-CCF054C17541}">
      <dgm:prSet/>
      <dgm:spPr/>
      <dgm:t>
        <a:bodyPr/>
        <a:lstStyle/>
        <a:p>
          <a:endParaRPr lang="en-US"/>
        </a:p>
      </dgm:t>
    </dgm:pt>
    <dgm:pt modelId="{A881F5AB-3829-1340-9F7E-6FB7FA4DC8C1}">
      <dgm:prSet phldrT="[Text]"/>
      <dgm:spPr/>
      <dgm:t>
        <a:bodyPr/>
        <a:lstStyle/>
        <a:p>
          <a:r>
            <a:rPr lang="en-US" dirty="0" smtClean="0"/>
            <a:t>Lighting</a:t>
          </a:r>
          <a:endParaRPr lang="en-US" dirty="0"/>
        </a:p>
      </dgm:t>
    </dgm:pt>
    <dgm:pt modelId="{4681F65E-3913-D342-B55C-CA3331EA8801}" type="parTrans" cxnId="{99EF3C21-C83B-8F40-9285-2BE4BFE74C64}">
      <dgm:prSet/>
      <dgm:spPr/>
      <dgm:t>
        <a:bodyPr/>
        <a:lstStyle/>
        <a:p>
          <a:endParaRPr lang="en-US"/>
        </a:p>
      </dgm:t>
    </dgm:pt>
    <dgm:pt modelId="{BE9DB6DA-3142-CB45-8410-B7BB601BE8EE}" type="sibTrans" cxnId="{99EF3C21-C83B-8F40-9285-2BE4BFE74C64}">
      <dgm:prSet/>
      <dgm:spPr/>
      <dgm:t>
        <a:bodyPr/>
        <a:lstStyle/>
        <a:p>
          <a:endParaRPr lang="en-US"/>
        </a:p>
      </dgm:t>
    </dgm:pt>
    <dgm:pt modelId="{1DBD6F7C-6E74-4E49-965D-5990F0A90617}">
      <dgm:prSet phldrT="[Text]"/>
      <dgm:spPr/>
      <dgm:t>
        <a:bodyPr/>
        <a:lstStyle/>
        <a:p>
          <a:r>
            <a:rPr lang="en-US" dirty="0" smtClean="0"/>
            <a:t>Editing</a:t>
          </a:r>
          <a:endParaRPr lang="en-US" dirty="0"/>
        </a:p>
      </dgm:t>
    </dgm:pt>
    <dgm:pt modelId="{C84B2610-5974-3548-985B-DFF8C7F52712}" type="parTrans" cxnId="{E184A62F-E1DE-784F-A22F-19A1D8F1711D}">
      <dgm:prSet/>
      <dgm:spPr/>
      <dgm:t>
        <a:bodyPr/>
        <a:lstStyle/>
        <a:p>
          <a:endParaRPr lang="en-US"/>
        </a:p>
      </dgm:t>
    </dgm:pt>
    <dgm:pt modelId="{255E88C9-67EE-9249-AB7E-5D169498E59F}" type="sibTrans" cxnId="{E184A62F-E1DE-784F-A22F-19A1D8F1711D}">
      <dgm:prSet/>
      <dgm:spPr/>
      <dgm:t>
        <a:bodyPr/>
        <a:lstStyle/>
        <a:p>
          <a:endParaRPr lang="en-US"/>
        </a:p>
      </dgm:t>
    </dgm:pt>
    <dgm:pt modelId="{9160118D-D793-5743-8B11-1385F311C48A}">
      <dgm:prSet phldrT="[Text]"/>
      <dgm:spPr/>
      <dgm:t>
        <a:bodyPr/>
        <a:lstStyle/>
        <a:p>
          <a:r>
            <a:rPr lang="en-US" dirty="0" smtClean="0"/>
            <a:t>Narrative Codes</a:t>
          </a:r>
          <a:endParaRPr lang="en-US" dirty="0"/>
        </a:p>
      </dgm:t>
    </dgm:pt>
    <dgm:pt modelId="{B372A233-F39E-5C4C-A921-31D81A161A90}" type="parTrans" cxnId="{18EAB3B8-1D5F-0249-89BF-FBA634A90003}">
      <dgm:prSet/>
      <dgm:spPr/>
      <dgm:t>
        <a:bodyPr/>
        <a:lstStyle/>
        <a:p>
          <a:endParaRPr lang="en-US"/>
        </a:p>
      </dgm:t>
    </dgm:pt>
    <dgm:pt modelId="{F22706EA-B906-B040-9AD9-47BF18CC3F97}" type="sibTrans" cxnId="{18EAB3B8-1D5F-0249-89BF-FBA634A90003}">
      <dgm:prSet/>
      <dgm:spPr>
        <a:blipFill>
          <a:blip xmlns:r="http://schemas.openxmlformats.org/officeDocument/2006/relationships" r:embed="rId4" cstate="print">
            <a:extLst>
              <a:ext uri="{28A0092B-C50C-407E-A947-70E740481C1C}">
                <a14:useLocalDpi xmlns:a14="http://schemas.microsoft.com/office/drawing/2010/main"/>
              </a:ext>
            </a:extLst>
          </a:blip>
          <a:srcRect/>
          <a:stretch>
            <a:fillRect/>
          </a:stretch>
        </a:blipFill>
      </dgm:spPr>
      <dgm:t>
        <a:bodyPr/>
        <a:lstStyle/>
        <a:p>
          <a:endParaRPr lang="en-US"/>
        </a:p>
      </dgm:t>
    </dgm:pt>
    <dgm:pt modelId="{12337745-6552-404F-88C8-2D51A5DB7723}">
      <dgm:prSet phldrT="[Text]"/>
      <dgm:spPr/>
      <dgm:t>
        <a:bodyPr/>
        <a:lstStyle/>
        <a:p>
          <a:r>
            <a:rPr lang="en-US" dirty="0" smtClean="0"/>
            <a:t>What roles do they play in the story?</a:t>
          </a:r>
          <a:endParaRPr lang="en-US" dirty="0"/>
        </a:p>
      </dgm:t>
    </dgm:pt>
    <dgm:pt modelId="{B1C85E25-E5CE-4141-A6D3-0AB26A75ED6C}" type="parTrans" cxnId="{57095F0A-7B3B-0E40-A2A1-2C6E2D51CF70}">
      <dgm:prSet/>
      <dgm:spPr/>
      <dgm:t>
        <a:bodyPr/>
        <a:lstStyle/>
        <a:p>
          <a:endParaRPr lang="en-US"/>
        </a:p>
      </dgm:t>
    </dgm:pt>
    <dgm:pt modelId="{7879AF7D-B259-E64D-A731-20C4DBE5EB58}" type="sibTrans" cxnId="{57095F0A-7B3B-0E40-A2A1-2C6E2D51CF70}">
      <dgm:prSet/>
      <dgm:spPr/>
      <dgm:t>
        <a:bodyPr/>
        <a:lstStyle/>
        <a:p>
          <a:endParaRPr lang="en-US"/>
        </a:p>
      </dgm:t>
    </dgm:pt>
    <dgm:pt modelId="{8E744464-FE1C-DD4D-8865-DD2BEFA1E6E7}">
      <dgm:prSet phldrT="[Text]"/>
      <dgm:spPr/>
      <dgm:t>
        <a:bodyPr/>
        <a:lstStyle/>
        <a:p>
          <a:r>
            <a:rPr lang="en-US" dirty="0" smtClean="0"/>
            <a:t>Hero</a:t>
          </a:r>
          <a:endParaRPr lang="en-US" dirty="0"/>
        </a:p>
      </dgm:t>
    </dgm:pt>
    <dgm:pt modelId="{4770D3E5-F619-5248-8EDA-F2395B53F7DF}" type="parTrans" cxnId="{CD2245A4-4C8C-1A40-8CFB-54D1E13B61B8}">
      <dgm:prSet/>
      <dgm:spPr/>
      <dgm:t>
        <a:bodyPr/>
        <a:lstStyle/>
        <a:p>
          <a:endParaRPr lang="en-US"/>
        </a:p>
      </dgm:t>
    </dgm:pt>
    <dgm:pt modelId="{2E8F3376-7339-BC4E-9030-2C3D4E6DCED8}" type="sibTrans" cxnId="{CD2245A4-4C8C-1A40-8CFB-54D1E13B61B8}">
      <dgm:prSet/>
      <dgm:spPr/>
      <dgm:t>
        <a:bodyPr/>
        <a:lstStyle/>
        <a:p>
          <a:endParaRPr lang="en-US"/>
        </a:p>
      </dgm:t>
    </dgm:pt>
    <dgm:pt modelId="{C1F13B65-5E2D-D244-AB19-A0D6EA78AF60}">
      <dgm:prSet phldrT="[Text]"/>
      <dgm:spPr/>
      <dgm:t>
        <a:bodyPr/>
        <a:lstStyle/>
        <a:p>
          <a:r>
            <a:rPr lang="en-US" dirty="0" smtClean="0"/>
            <a:t>Villain</a:t>
          </a:r>
          <a:endParaRPr lang="en-US" dirty="0"/>
        </a:p>
      </dgm:t>
    </dgm:pt>
    <dgm:pt modelId="{80FB03A3-C2BB-C646-982E-2475514466F6}" type="parTrans" cxnId="{72C6D7C2-F312-AD4D-B006-680E6624DDEE}">
      <dgm:prSet/>
      <dgm:spPr/>
      <dgm:t>
        <a:bodyPr/>
        <a:lstStyle/>
        <a:p>
          <a:endParaRPr lang="en-US"/>
        </a:p>
      </dgm:t>
    </dgm:pt>
    <dgm:pt modelId="{380FFCBD-5571-8340-8805-75F743FB624D}" type="sibTrans" cxnId="{72C6D7C2-F312-AD4D-B006-680E6624DDEE}">
      <dgm:prSet/>
      <dgm:spPr/>
      <dgm:t>
        <a:bodyPr/>
        <a:lstStyle/>
        <a:p>
          <a:endParaRPr lang="en-US"/>
        </a:p>
      </dgm:t>
    </dgm:pt>
    <dgm:pt modelId="{28907071-862E-8A44-B9FD-EBC8E5297442}">
      <dgm:prSet phldrT="[Text]"/>
      <dgm:spPr/>
      <dgm:t>
        <a:bodyPr/>
        <a:lstStyle/>
        <a:p>
          <a:r>
            <a:rPr lang="en-US" dirty="0" smtClean="0"/>
            <a:t>Victim</a:t>
          </a:r>
          <a:endParaRPr lang="en-US" dirty="0"/>
        </a:p>
      </dgm:t>
    </dgm:pt>
    <dgm:pt modelId="{3992ECE3-FD87-E443-BB20-41995FCC5774}" type="parTrans" cxnId="{A612363E-75E5-D04B-9140-F0B8C0F6F868}">
      <dgm:prSet/>
      <dgm:spPr/>
      <dgm:t>
        <a:bodyPr/>
        <a:lstStyle/>
        <a:p>
          <a:endParaRPr lang="en-US"/>
        </a:p>
      </dgm:t>
    </dgm:pt>
    <dgm:pt modelId="{7A5C6F0B-5BDC-DE43-A7EF-122D0440C187}" type="sibTrans" cxnId="{A612363E-75E5-D04B-9140-F0B8C0F6F868}">
      <dgm:prSet/>
      <dgm:spPr/>
      <dgm:t>
        <a:bodyPr/>
        <a:lstStyle/>
        <a:p>
          <a:endParaRPr lang="en-US"/>
        </a:p>
      </dgm:t>
    </dgm:pt>
    <dgm:pt modelId="{F7378FAC-D879-B548-AE44-F6E30644CB59}" type="pres">
      <dgm:prSet presAssocID="{FFD9E1B5-92E9-1C48-B1D4-6A14E08A43F8}" presName="Name0" presStyleCnt="0">
        <dgm:presLayoutVars>
          <dgm:chMax val="21"/>
          <dgm:chPref val="21"/>
        </dgm:presLayoutVars>
      </dgm:prSet>
      <dgm:spPr/>
      <dgm:t>
        <a:bodyPr/>
        <a:lstStyle/>
        <a:p>
          <a:endParaRPr lang="en-US"/>
        </a:p>
      </dgm:t>
    </dgm:pt>
    <dgm:pt modelId="{BA92A3C6-5B48-7E44-834F-E9BE8153AA09}" type="pres">
      <dgm:prSet presAssocID="{3CBE0471-3521-134E-84BB-BB4473E7BB10}" presName="text1" presStyleCnt="0"/>
      <dgm:spPr/>
    </dgm:pt>
    <dgm:pt modelId="{C2481A2F-182E-CE4F-8A58-844FD9191716}" type="pres">
      <dgm:prSet presAssocID="{3CBE0471-3521-134E-84BB-BB4473E7BB10}" presName="textRepeatNode" presStyleLbl="alignNode1" presStyleIdx="0" presStyleCnt="4">
        <dgm:presLayoutVars>
          <dgm:chMax val="0"/>
          <dgm:chPref val="0"/>
          <dgm:bulletEnabled val="1"/>
        </dgm:presLayoutVars>
      </dgm:prSet>
      <dgm:spPr/>
      <dgm:t>
        <a:bodyPr/>
        <a:lstStyle/>
        <a:p>
          <a:endParaRPr lang="en-US"/>
        </a:p>
      </dgm:t>
    </dgm:pt>
    <dgm:pt modelId="{2E6ED0DA-5449-8B48-9E73-CDE3A5526D0C}" type="pres">
      <dgm:prSet presAssocID="{3CBE0471-3521-134E-84BB-BB4473E7BB10}" presName="textaccent1" presStyleCnt="0"/>
      <dgm:spPr/>
    </dgm:pt>
    <dgm:pt modelId="{DCAD3979-6EBA-8640-9AA0-17B68BEFE9D0}" type="pres">
      <dgm:prSet presAssocID="{3CBE0471-3521-134E-84BB-BB4473E7BB10}" presName="accentRepeatNode" presStyleLbl="solidAlignAcc1" presStyleIdx="0" presStyleCnt="8"/>
      <dgm:spPr/>
    </dgm:pt>
    <dgm:pt modelId="{2A321199-A2B5-034F-B08A-E0F7CD6041F9}" type="pres">
      <dgm:prSet presAssocID="{72408559-0CFE-0F43-9CA5-493B3F531243}" presName="image1" presStyleCnt="0"/>
      <dgm:spPr/>
    </dgm:pt>
    <dgm:pt modelId="{3288E940-0E22-2341-900F-A209DAD8C5AC}" type="pres">
      <dgm:prSet presAssocID="{72408559-0CFE-0F43-9CA5-493B3F531243}" presName="imageRepeatNode" presStyleLbl="alignAcc1" presStyleIdx="0" presStyleCnt="4"/>
      <dgm:spPr/>
      <dgm:t>
        <a:bodyPr/>
        <a:lstStyle/>
        <a:p>
          <a:endParaRPr lang="en-US"/>
        </a:p>
      </dgm:t>
    </dgm:pt>
    <dgm:pt modelId="{8BD1913A-A2E6-F342-AFD7-51FC89AE743E}" type="pres">
      <dgm:prSet presAssocID="{72408559-0CFE-0F43-9CA5-493B3F531243}" presName="imageaccent1" presStyleCnt="0"/>
      <dgm:spPr/>
    </dgm:pt>
    <dgm:pt modelId="{A034F0C6-7E8A-CF45-8A05-A745E55876AB}" type="pres">
      <dgm:prSet presAssocID="{72408559-0CFE-0F43-9CA5-493B3F531243}" presName="accentRepeatNode" presStyleLbl="solidAlignAcc1" presStyleIdx="1" presStyleCnt="8"/>
      <dgm:spPr/>
    </dgm:pt>
    <dgm:pt modelId="{D3C84217-024D-3947-BC51-110DA779AF7F}" type="pres">
      <dgm:prSet presAssocID="{17690E9D-1A27-4F43-BB9F-D8220AEC72D2}" presName="text2" presStyleCnt="0"/>
      <dgm:spPr/>
    </dgm:pt>
    <dgm:pt modelId="{6AF9B5C7-22E6-124B-A973-848E79F3BE2A}" type="pres">
      <dgm:prSet presAssocID="{17690E9D-1A27-4F43-BB9F-D8220AEC72D2}" presName="textRepeatNode" presStyleLbl="alignNode1" presStyleIdx="1" presStyleCnt="4">
        <dgm:presLayoutVars>
          <dgm:chMax val="0"/>
          <dgm:chPref val="0"/>
          <dgm:bulletEnabled val="1"/>
        </dgm:presLayoutVars>
      </dgm:prSet>
      <dgm:spPr/>
      <dgm:t>
        <a:bodyPr/>
        <a:lstStyle/>
        <a:p>
          <a:endParaRPr lang="en-US"/>
        </a:p>
      </dgm:t>
    </dgm:pt>
    <dgm:pt modelId="{8FDDC25A-8A7B-0A48-ABBE-AC4AEF819AE0}" type="pres">
      <dgm:prSet presAssocID="{17690E9D-1A27-4F43-BB9F-D8220AEC72D2}" presName="textaccent2" presStyleCnt="0"/>
      <dgm:spPr/>
    </dgm:pt>
    <dgm:pt modelId="{83848915-9A60-8C4A-A319-2F1DE0C0FB83}" type="pres">
      <dgm:prSet presAssocID="{17690E9D-1A27-4F43-BB9F-D8220AEC72D2}" presName="accentRepeatNode" presStyleLbl="solidAlignAcc1" presStyleIdx="2" presStyleCnt="8"/>
      <dgm:spPr/>
    </dgm:pt>
    <dgm:pt modelId="{66A0180B-5094-A745-90EE-3E336D181890}" type="pres">
      <dgm:prSet presAssocID="{776AAF91-D763-304C-9875-5E47443FDC46}" presName="image2" presStyleCnt="0"/>
      <dgm:spPr/>
    </dgm:pt>
    <dgm:pt modelId="{9E8AAEA7-2463-A24B-9AA4-36FECC4645A6}" type="pres">
      <dgm:prSet presAssocID="{776AAF91-D763-304C-9875-5E47443FDC46}" presName="imageRepeatNode" presStyleLbl="alignAcc1" presStyleIdx="1" presStyleCnt="4"/>
      <dgm:spPr/>
      <dgm:t>
        <a:bodyPr/>
        <a:lstStyle/>
        <a:p>
          <a:endParaRPr lang="en-US"/>
        </a:p>
      </dgm:t>
    </dgm:pt>
    <dgm:pt modelId="{F5C2283D-54DF-4647-AF99-940060B6124F}" type="pres">
      <dgm:prSet presAssocID="{776AAF91-D763-304C-9875-5E47443FDC46}" presName="imageaccent2" presStyleCnt="0"/>
      <dgm:spPr/>
    </dgm:pt>
    <dgm:pt modelId="{B163F56A-35CD-474D-9096-3CD351EC445A}" type="pres">
      <dgm:prSet presAssocID="{776AAF91-D763-304C-9875-5E47443FDC46}" presName="accentRepeatNode" presStyleLbl="solidAlignAcc1" presStyleIdx="3" presStyleCnt="8"/>
      <dgm:spPr/>
    </dgm:pt>
    <dgm:pt modelId="{A0AD6BB8-4D2A-E046-83AB-31393F848338}" type="pres">
      <dgm:prSet presAssocID="{A3D84459-BF82-EC42-8CF3-CDB11F7F8318}" presName="text3" presStyleCnt="0"/>
      <dgm:spPr/>
    </dgm:pt>
    <dgm:pt modelId="{2A3F95D5-A639-0748-8383-0F28FCDCDF68}" type="pres">
      <dgm:prSet presAssocID="{A3D84459-BF82-EC42-8CF3-CDB11F7F8318}" presName="textRepeatNode" presStyleLbl="alignNode1" presStyleIdx="2" presStyleCnt="4">
        <dgm:presLayoutVars>
          <dgm:chMax val="0"/>
          <dgm:chPref val="0"/>
          <dgm:bulletEnabled val="1"/>
        </dgm:presLayoutVars>
      </dgm:prSet>
      <dgm:spPr/>
      <dgm:t>
        <a:bodyPr/>
        <a:lstStyle/>
        <a:p>
          <a:endParaRPr lang="en-US"/>
        </a:p>
      </dgm:t>
    </dgm:pt>
    <dgm:pt modelId="{B4051E36-29C9-4C45-AF35-AAC420332053}" type="pres">
      <dgm:prSet presAssocID="{A3D84459-BF82-EC42-8CF3-CDB11F7F8318}" presName="textaccent3" presStyleCnt="0"/>
      <dgm:spPr/>
    </dgm:pt>
    <dgm:pt modelId="{6703A42D-6527-334F-BE1E-929B780A2075}" type="pres">
      <dgm:prSet presAssocID="{A3D84459-BF82-EC42-8CF3-CDB11F7F8318}" presName="accentRepeatNode" presStyleLbl="solidAlignAcc1" presStyleIdx="4" presStyleCnt="8"/>
      <dgm:spPr/>
    </dgm:pt>
    <dgm:pt modelId="{1A46C795-D428-6C43-B1FE-96ED4B724B75}" type="pres">
      <dgm:prSet presAssocID="{DFF6210B-AB3E-5543-9461-B641C6BB8FFB}" presName="image3" presStyleCnt="0"/>
      <dgm:spPr/>
    </dgm:pt>
    <dgm:pt modelId="{595D39F4-E22E-3244-A84B-6321F834B3D9}" type="pres">
      <dgm:prSet presAssocID="{DFF6210B-AB3E-5543-9461-B641C6BB8FFB}" presName="imageRepeatNode" presStyleLbl="alignAcc1" presStyleIdx="2" presStyleCnt="4"/>
      <dgm:spPr/>
      <dgm:t>
        <a:bodyPr/>
        <a:lstStyle/>
        <a:p>
          <a:endParaRPr lang="en-US"/>
        </a:p>
      </dgm:t>
    </dgm:pt>
    <dgm:pt modelId="{5DB27F5B-4605-6649-882D-F41C124815E7}" type="pres">
      <dgm:prSet presAssocID="{DFF6210B-AB3E-5543-9461-B641C6BB8FFB}" presName="imageaccent3" presStyleCnt="0"/>
      <dgm:spPr/>
    </dgm:pt>
    <dgm:pt modelId="{896516E2-4B18-534A-B225-48C324FEE304}" type="pres">
      <dgm:prSet presAssocID="{DFF6210B-AB3E-5543-9461-B641C6BB8FFB}" presName="accentRepeatNode" presStyleLbl="solidAlignAcc1" presStyleIdx="5" presStyleCnt="8"/>
      <dgm:spPr/>
    </dgm:pt>
    <dgm:pt modelId="{D5D77040-C828-7B4C-BA5E-AF0CC15E900D}" type="pres">
      <dgm:prSet presAssocID="{9160118D-D793-5743-8B11-1385F311C48A}" presName="text4" presStyleCnt="0"/>
      <dgm:spPr/>
    </dgm:pt>
    <dgm:pt modelId="{8A1311C4-C8F9-3643-B8F6-57FD5E599505}" type="pres">
      <dgm:prSet presAssocID="{9160118D-D793-5743-8B11-1385F311C48A}" presName="textRepeatNode" presStyleLbl="alignNode1" presStyleIdx="3" presStyleCnt="4">
        <dgm:presLayoutVars>
          <dgm:chMax val="0"/>
          <dgm:chPref val="0"/>
          <dgm:bulletEnabled val="1"/>
        </dgm:presLayoutVars>
      </dgm:prSet>
      <dgm:spPr/>
      <dgm:t>
        <a:bodyPr/>
        <a:lstStyle/>
        <a:p>
          <a:endParaRPr lang="en-US"/>
        </a:p>
      </dgm:t>
    </dgm:pt>
    <dgm:pt modelId="{2A509A33-4402-5C49-8B8C-22CFD1DFF915}" type="pres">
      <dgm:prSet presAssocID="{9160118D-D793-5743-8B11-1385F311C48A}" presName="textaccent4" presStyleCnt="0"/>
      <dgm:spPr/>
    </dgm:pt>
    <dgm:pt modelId="{BC7C3ABC-669F-5741-8C89-94EF9A48A6D7}" type="pres">
      <dgm:prSet presAssocID="{9160118D-D793-5743-8B11-1385F311C48A}" presName="accentRepeatNode" presStyleLbl="solidAlignAcc1" presStyleIdx="6" presStyleCnt="8"/>
      <dgm:spPr/>
    </dgm:pt>
    <dgm:pt modelId="{739E5B3E-4BEC-7843-B954-77C5EC84F89E}" type="pres">
      <dgm:prSet presAssocID="{F22706EA-B906-B040-9AD9-47BF18CC3F97}" presName="image4" presStyleCnt="0"/>
      <dgm:spPr/>
    </dgm:pt>
    <dgm:pt modelId="{4F3BF891-4D21-4748-910C-0ACE46D03775}" type="pres">
      <dgm:prSet presAssocID="{F22706EA-B906-B040-9AD9-47BF18CC3F97}" presName="imageRepeatNode" presStyleLbl="alignAcc1" presStyleIdx="3" presStyleCnt="4"/>
      <dgm:spPr/>
      <dgm:t>
        <a:bodyPr/>
        <a:lstStyle/>
        <a:p>
          <a:endParaRPr lang="en-US"/>
        </a:p>
      </dgm:t>
    </dgm:pt>
    <dgm:pt modelId="{43576CDB-CACC-884F-9C47-42672259CE86}" type="pres">
      <dgm:prSet presAssocID="{F22706EA-B906-B040-9AD9-47BF18CC3F97}" presName="imageaccent4" presStyleCnt="0"/>
      <dgm:spPr/>
    </dgm:pt>
    <dgm:pt modelId="{0151727A-F0D9-DA44-B211-DDA64C3329DE}" type="pres">
      <dgm:prSet presAssocID="{F22706EA-B906-B040-9AD9-47BF18CC3F97}" presName="accentRepeatNode" presStyleLbl="solidAlignAcc1" presStyleIdx="7" presStyleCnt="8"/>
      <dgm:spPr/>
    </dgm:pt>
  </dgm:ptLst>
  <dgm:cxnLst>
    <dgm:cxn modelId="{63D15B6E-24D2-1349-A32E-CCF054C17541}" srcId="{A3D84459-BF82-EC42-8CF3-CDB11F7F8318}" destId="{87DEB4B2-7363-0841-8672-B0AC81D2EFB4}" srcOrd="2" destOrd="0" parTransId="{9CE150BC-760E-5A4E-8663-F764EEF490EF}" sibTransId="{7229CAF4-055E-BE4E-BD75-015E63F8CA59}"/>
    <dgm:cxn modelId="{30C3A552-3C1E-F649-97FB-FD32FF959A53}" srcId="{3CBE0471-3521-134E-84BB-BB4473E7BB10}" destId="{E1EF57B5-C32D-4840-812D-18ABEE4C6AF1}" srcOrd="1" destOrd="0" parTransId="{AF24D4A0-A8B2-2143-94AA-869C0F17D54E}" sibTransId="{33DCCBB3-0F22-E54F-8449-BB55A3F0F22E}"/>
    <dgm:cxn modelId="{F3B35AC2-D082-4D4E-B476-5A808E7FE079}" srcId="{A3D84459-BF82-EC42-8CF3-CDB11F7F8318}" destId="{F1A3EB37-0BD9-F043-BA80-3D243C228841}" srcOrd="0" destOrd="0" parTransId="{7D969AE6-063B-C141-A417-5474D9EDFAE7}" sibTransId="{0EE33D3B-EE06-B740-91A9-F56F57F94B6C}"/>
    <dgm:cxn modelId="{F8F7F633-8093-F841-8BF9-19B2955C126A}" type="presOf" srcId="{87DEB4B2-7363-0841-8672-B0AC81D2EFB4}" destId="{2A3F95D5-A639-0748-8383-0F28FCDCDF68}" srcOrd="0" destOrd="3" presId="urn:microsoft.com/office/officeart/2008/layout/HexagonCluster"/>
    <dgm:cxn modelId="{79B02017-288F-294E-8E35-86BC8BAFDB06}" type="presOf" srcId="{A881F5AB-3829-1340-9F7E-6FB7FA4DC8C1}" destId="{2A3F95D5-A639-0748-8383-0F28FCDCDF68}" srcOrd="0" destOrd="4" presId="urn:microsoft.com/office/officeart/2008/layout/HexagonCluster"/>
    <dgm:cxn modelId="{BD4E77BB-90A8-5543-BFB1-C634FA284BE5}" srcId="{17690E9D-1A27-4F43-BB9F-D8220AEC72D2}" destId="{3125A69F-DBD6-994A-892C-A80588016552}" srcOrd="0" destOrd="0" parTransId="{7A87AEE8-08CF-884D-83EA-22D1B0E1A7F2}" sibTransId="{B1959ADE-4908-674E-92D6-3B256EE6BB33}"/>
    <dgm:cxn modelId="{2BBC2538-4355-6F49-802D-7E2BD23B94E2}" type="presOf" srcId="{A3D84459-BF82-EC42-8CF3-CDB11F7F8318}" destId="{2A3F95D5-A639-0748-8383-0F28FCDCDF68}" srcOrd="0" destOrd="0" presId="urn:microsoft.com/office/officeart/2008/layout/HexagonCluster"/>
    <dgm:cxn modelId="{CFEA48D7-9A21-AB43-89D5-A8006ACC99F5}" type="presOf" srcId="{72408559-0CFE-0F43-9CA5-493B3F531243}" destId="{3288E940-0E22-2341-900F-A209DAD8C5AC}" srcOrd="0" destOrd="0" presId="urn:microsoft.com/office/officeart/2008/layout/HexagonCluster"/>
    <dgm:cxn modelId="{52E8B4DC-FC63-D04A-8D3F-5945D626C614}" type="presOf" srcId="{3125A69F-DBD6-994A-892C-A80588016552}" destId="{6AF9B5C7-22E6-124B-A973-848E79F3BE2A}" srcOrd="0" destOrd="1" presId="urn:microsoft.com/office/officeart/2008/layout/HexagonCluster"/>
    <dgm:cxn modelId="{6FAAD1CA-205E-D448-BE50-F9B240014BF7}" type="presOf" srcId="{1DBD6F7C-6E74-4E49-965D-5990F0A90617}" destId="{2A3F95D5-A639-0748-8383-0F28FCDCDF68}" srcOrd="0" destOrd="5" presId="urn:microsoft.com/office/officeart/2008/layout/HexagonCluster"/>
    <dgm:cxn modelId="{741B8225-C5CB-DD49-8AEC-8E893EC08C51}" srcId="{17690E9D-1A27-4F43-BB9F-D8220AEC72D2}" destId="{6CF6822E-BEDF-D24A-BE9B-B00C1B968D5F}" srcOrd="1" destOrd="0" parTransId="{6736E142-7DCA-DA40-B43F-D5C989E2439A}" sibTransId="{FB39F494-4250-B34C-85AF-00088B101450}"/>
    <dgm:cxn modelId="{4797AACC-B603-1F46-BD45-08A4614557E9}" srcId="{17690E9D-1A27-4F43-BB9F-D8220AEC72D2}" destId="{1E8DDA54-FE45-5944-810B-9482C0A66000}" srcOrd="2" destOrd="0" parTransId="{C4B2F8D9-E628-B247-B28F-42776DBB1C86}" sibTransId="{4D822982-A760-5A4E-9FBE-B1E29AA4A4CB}"/>
    <dgm:cxn modelId="{C2CB37ED-9758-3347-AFAE-4D6B911C29E6}" type="presOf" srcId="{DFF6210B-AB3E-5543-9461-B641C6BB8FFB}" destId="{595D39F4-E22E-3244-A84B-6321F834B3D9}" srcOrd="0" destOrd="0" presId="urn:microsoft.com/office/officeart/2008/layout/HexagonCluster"/>
    <dgm:cxn modelId="{64F1C75E-7CF2-0042-86C8-B6F0BB28677F}" srcId="{3CBE0471-3521-134E-84BB-BB4473E7BB10}" destId="{D0B28049-C18A-554D-A8D6-875D130A6ABB}" srcOrd="0" destOrd="0" parTransId="{067B3965-D73D-464C-B684-0D21CC3AFC67}" sibTransId="{E306DCED-A023-6740-9812-2235244B9DDE}"/>
    <dgm:cxn modelId="{E184A62F-E1DE-784F-A22F-19A1D8F1711D}" srcId="{A3D84459-BF82-EC42-8CF3-CDB11F7F8318}" destId="{1DBD6F7C-6E74-4E49-965D-5990F0A90617}" srcOrd="4" destOrd="0" parTransId="{C84B2610-5974-3548-985B-DFF8C7F52712}" sibTransId="{255E88C9-67EE-9249-AB7E-5D169498E59F}"/>
    <dgm:cxn modelId="{D872AFFC-A727-D94C-AA55-418C37202012}" type="presOf" srcId="{0F58A5E6-5DA1-4340-AA35-25760F7A223B}" destId="{C2481A2F-182E-CE4F-8A58-844FD9191716}" srcOrd="0" destOrd="4" presId="urn:microsoft.com/office/officeart/2008/layout/HexagonCluster"/>
    <dgm:cxn modelId="{61561D82-3549-F948-AFE6-777E3E77E038}" srcId="{3CBE0471-3521-134E-84BB-BB4473E7BB10}" destId="{0F58A5E6-5DA1-4340-AA35-25760F7A223B}" srcOrd="3" destOrd="0" parTransId="{B104C702-A7F6-EC40-BA56-C06D82ED1F56}" sibTransId="{A1439B83-8663-BF43-8F05-3B869B8E71CF}"/>
    <dgm:cxn modelId="{3EBC2636-45E2-D044-ACF6-704559BDED63}" type="presOf" srcId="{9160118D-D793-5743-8B11-1385F311C48A}" destId="{8A1311C4-C8F9-3643-B8F6-57FD5E599505}" srcOrd="0" destOrd="0" presId="urn:microsoft.com/office/officeart/2008/layout/HexagonCluster"/>
    <dgm:cxn modelId="{84627D22-BC19-E545-A79B-E617EE625935}" srcId="{FFD9E1B5-92E9-1C48-B1D4-6A14E08A43F8}" destId="{17690E9D-1A27-4F43-BB9F-D8220AEC72D2}" srcOrd="1" destOrd="0" parTransId="{1202DA79-AB57-774E-BA9A-2ACEE54D41AA}" sibTransId="{776AAF91-D763-304C-9875-5E47443FDC46}"/>
    <dgm:cxn modelId="{9A4DFF31-CC83-4B44-8C03-9EC2C9C9DA14}" srcId="{A3D84459-BF82-EC42-8CF3-CDB11F7F8318}" destId="{5C2CA774-1F31-6C49-BD7E-47F4CBE954F1}" srcOrd="1" destOrd="0" parTransId="{97763BF6-1C2B-F746-B038-83E4F45E5656}" sibTransId="{8DADD354-C144-2C47-867B-DD04D1112F8F}"/>
    <dgm:cxn modelId="{AC45637F-1511-6F4C-A955-8D4351E0B28A}" type="presOf" srcId="{776AAF91-D763-304C-9875-5E47443FDC46}" destId="{9E8AAEA7-2463-A24B-9AA4-36FECC4645A6}" srcOrd="0" destOrd="0" presId="urn:microsoft.com/office/officeart/2008/layout/HexagonCluster"/>
    <dgm:cxn modelId="{72C6D7C2-F312-AD4D-B006-680E6624DDEE}" srcId="{9160118D-D793-5743-8B11-1385F311C48A}" destId="{C1F13B65-5E2D-D244-AB19-A0D6EA78AF60}" srcOrd="2" destOrd="0" parTransId="{80FB03A3-C2BB-C646-982E-2475514466F6}" sibTransId="{380FFCBD-5571-8340-8805-75F743FB624D}"/>
    <dgm:cxn modelId="{2F2CFCBC-4E99-2F44-856A-813A5ACC714D}" type="presOf" srcId="{17690E9D-1A27-4F43-BB9F-D8220AEC72D2}" destId="{6AF9B5C7-22E6-124B-A973-848E79F3BE2A}" srcOrd="0" destOrd="0" presId="urn:microsoft.com/office/officeart/2008/layout/HexagonCluster"/>
    <dgm:cxn modelId="{46FCE6CA-C075-CC4E-BF0B-7C320DFD383A}" type="presOf" srcId="{D0B28049-C18A-554D-A8D6-875D130A6ABB}" destId="{C2481A2F-182E-CE4F-8A58-844FD9191716}" srcOrd="0" destOrd="1" presId="urn:microsoft.com/office/officeart/2008/layout/HexagonCluster"/>
    <dgm:cxn modelId="{CD2245A4-4C8C-1A40-8CFB-54D1E13B61B8}" srcId="{9160118D-D793-5743-8B11-1385F311C48A}" destId="{8E744464-FE1C-DD4D-8865-DD2BEFA1E6E7}" srcOrd="1" destOrd="0" parTransId="{4770D3E5-F619-5248-8EDA-F2395B53F7DF}" sibTransId="{2E8F3376-7339-BC4E-9030-2C3D4E6DCED8}"/>
    <dgm:cxn modelId="{83AF7400-6FD9-D94D-AF80-561A179DB875}" srcId="{FFD9E1B5-92E9-1C48-B1D4-6A14E08A43F8}" destId="{3CBE0471-3521-134E-84BB-BB4473E7BB10}" srcOrd="0" destOrd="0" parTransId="{24FB6527-9A70-8B4F-B4BA-5FDCBB6DADFA}" sibTransId="{72408559-0CFE-0F43-9CA5-493B3F531243}"/>
    <dgm:cxn modelId="{07CCDE25-1DF4-DB45-BA07-1FCA8C0CD54C}" type="presOf" srcId="{F22706EA-B906-B040-9AD9-47BF18CC3F97}" destId="{4F3BF891-4D21-4748-910C-0ACE46D03775}" srcOrd="0" destOrd="0" presId="urn:microsoft.com/office/officeart/2008/layout/HexagonCluster"/>
    <dgm:cxn modelId="{57095F0A-7B3B-0E40-A2A1-2C6E2D51CF70}" srcId="{9160118D-D793-5743-8B11-1385F311C48A}" destId="{12337745-6552-404F-88C8-2D51A5DB7723}" srcOrd="0" destOrd="0" parTransId="{B1C85E25-E5CE-4141-A6D3-0AB26A75ED6C}" sibTransId="{7879AF7D-B259-E64D-A731-20C4DBE5EB58}"/>
    <dgm:cxn modelId="{18EAB3B8-1D5F-0249-89BF-FBA634A90003}" srcId="{FFD9E1B5-92E9-1C48-B1D4-6A14E08A43F8}" destId="{9160118D-D793-5743-8B11-1385F311C48A}" srcOrd="3" destOrd="0" parTransId="{B372A233-F39E-5C4C-A921-31D81A161A90}" sibTransId="{F22706EA-B906-B040-9AD9-47BF18CC3F97}"/>
    <dgm:cxn modelId="{1B88E88F-4FF4-174A-804B-A3438A75B082}" type="presOf" srcId="{12337745-6552-404F-88C8-2D51A5DB7723}" destId="{8A1311C4-C8F9-3643-B8F6-57FD5E599505}" srcOrd="0" destOrd="1" presId="urn:microsoft.com/office/officeart/2008/layout/HexagonCluster"/>
    <dgm:cxn modelId="{96A7B83D-9A38-9B4E-9A97-9C964D67D2D9}" type="presOf" srcId="{C1F13B65-5E2D-D244-AB19-A0D6EA78AF60}" destId="{8A1311C4-C8F9-3643-B8F6-57FD5E599505}" srcOrd="0" destOrd="3" presId="urn:microsoft.com/office/officeart/2008/layout/HexagonCluster"/>
    <dgm:cxn modelId="{083AADF9-94B8-5C46-8ABC-C6EDD894FA77}" type="presOf" srcId="{8E744464-FE1C-DD4D-8865-DD2BEFA1E6E7}" destId="{8A1311C4-C8F9-3643-B8F6-57FD5E599505}" srcOrd="0" destOrd="2" presId="urn:microsoft.com/office/officeart/2008/layout/HexagonCluster"/>
    <dgm:cxn modelId="{34AB4364-17A7-824A-A38C-0F90E5161FFF}" type="presOf" srcId="{E1EF57B5-C32D-4840-812D-18ABEE4C6AF1}" destId="{C2481A2F-182E-CE4F-8A58-844FD9191716}" srcOrd="0" destOrd="2" presId="urn:microsoft.com/office/officeart/2008/layout/HexagonCluster"/>
    <dgm:cxn modelId="{6B919EF4-2A9C-FA41-AD74-B968B261BD00}" type="presOf" srcId="{1E8DDA54-FE45-5944-810B-9482C0A66000}" destId="{6AF9B5C7-22E6-124B-A973-848E79F3BE2A}" srcOrd="0" destOrd="3" presId="urn:microsoft.com/office/officeart/2008/layout/HexagonCluster"/>
    <dgm:cxn modelId="{34328D50-08CE-BF47-89E6-7CFBC6F20245}" type="presOf" srcId="{28907071-862E-8A44-B9FD-EBC8E5297442}" destId="{8A1311C4-C8F9-3643-B8F6-57FD5E599505}" srcOrd="0" destOrd="4" presId="urn:microsoft.com/office/officeart/2008/layout/HexagonCluster"/>
    <dgm:cxn modelId="{A612363E-75E5-D04B-9140-F0B8C0F6F868}" srcId="{9160118D-D793-5743-8B11-1385F311C48A}" destId="{28907071-862E-8A44-B9FD-EBC8E5297442}" srcOrd="3" destOrd="0" parTransId="{3992ECE3-FD87-E443-BB20-41995FCC5774}" sibTransId="{7A5C6F0B-5BDC-DE43-A7EF-122D0440C187}"/>
    <dgm:cxn modelId="{F167A422-E03B-5442-9E28-4A7BE2C3F4E4}" type="presOf" srcId="{FFD9E1B5-92E9-1C48-B1D4-6A14E08A43F8}" destId="{F7378FAC-D879-B548-AE44-F6E30644CB59}" srcOrd="0" destOrd="0" presId="urn:microsoft.com/office/officeart/2008/layout/HexagonCluster"/>
    <dgm:cxn modelId="{0C70753D-E3BD-DE4D-9276-83669B9646E8}" type="presOf" srcId="{F1A3EB37-0BD9-F043-BA80-3D243C228841}" destId="{2A3F95D5-A639-0748-8383-0F28FCDCDF68}" srcOrd="0" destOrd="1" presId="urn:microsoft.com/office/officeart/2008/layout/HexagonCluster"/>
    <dgm:cxn modelId="{5800704C-5C56-0649-B6AA-582817733908}" srcId="{FFD9E1B5-92E9-1C48-B1D4-6A14E08A43F8}" destId="{A3D84459-BF82-EC42-8CF3-CDB11F7F8318}" srcOrd="2" destOrd="0" parTransId="{F046BD80-7143-1249-9D8B-DB0B90FBEA50}" sibTransId="{DFF6210B-AB3E-5543-9461-B641C6BB8FFB}"/>
    <dgm:cxn modelId="{C200E36E-F62C-CF49-8750-BFF3B57FEEB3}" srcId="{3CBE0471-3521-134E-84BB-BB4473E7BB10}" destId="{87710E3E-061A-1A47-A872-8D856F86F2B0}" srcOrd="2" destOrd="0" parTransId="{5BBDB47E-4551-D641-9F25-77C5023C7532}" sibTransId="{BAFEEF35-3042-6B4E-858C-B7B124B58F74}"/>
    <dgm:cxn modelId="{2A8F406D-6427-DF46-9A2E-9035232C727A}" type="presOf" srcId="{3CBE0471-3521-134E-84BB-BB4473E7BB10}" destId="{C2481A2F-182E-CE4F-8A58-844FD9191716}" srcOrd="0" destOrd="0" presId="urn:microsoft.com/office/officeart/2008/layout/HexagonCluster"/>
    <dgm:cxn modelId="{EB5257F5-0BD1-564B-A55D-24256A7B7165}" type="presOf" srcId="{87710E3E-061A-1A47-A872-8D856F86F2B0}" destId="{C2481A2F-182E-CE4F-8A58-844FD9191716}" srcOrd="0" destOrd="3" presId="urn:microsoft.com/office/officeart/2008/layout/HexagonCluster"/>
    <dgm:cxn modelId="{99EF3C21-C83B-8F40-9285-2BE4BFE74C64}" srcId="{A3D84459-BF82-EC42-8CF3-CDB11F7F8318}" destId="{A881F5AB-3829-1340-9F7E-6FB7FA4DC8C1}" srcOrd="3" destOrd="0" parTransId="{4681F65E-3913-D342-B55C-CA3331EA8801}" sibTransId="{BE9DB6DA-3142-CB45-8410-B7BB601BE8EE}"/>
    <dgm:cxn modelId="{378DE564-EA6B-0241-9E9F-0C4B967113E8}" type="presOf" srcId="{5C2CA774-1F31-6C49-BD7E-47F4CBE954F1}" destId="{2A3F95D5-A639-0748-8383-0F28FCDCDF68}" srcOrd="0" destOrd="2" presId="urn:microsoft.com/office/officeart/2008/layout/HexagonCluster"/>
    <dgm:cxn modelId="{B07AEBDF-E27E-0C4E-B701-68B77121B26B}" type="presOf" srcId="{6CF6822E-BEDF-D24A-BE9B-B00C1B968D5F}" destId="{6AF9B5C7-22E6-124B-A973-848E79F3BE2A}" srcOrd="0" destOrd="2" presId="urn:microsoft.com/office/officeart/2008/layout/HexagonCluster"/>
    <dgm:cxn modelId="{9F11836D-C975-C44E-A95B-07DC21C55F42}" type="presParOf" srcId="{F7378FAC-D879-B548-AE44-F6E30644CB59}" destId="{BA92A3C6-5B48-7E44-834F-E9BE8153AA09}" srcOrd="0" destOrd="0" presId="urn:microsoft.com/office/officeart/2008/layout/HexagonCluster"/>
    <dgm:cxn modelId="{F05B1F84-C4F8-F141-AC38-126AE8F758B6}" type="presParOf" srcId="{BA92A3C6-5B48-7E44-834F-E9BE8153AA09}" destId="{C2481A2F-182E-CE4F-8A58-844FD9191716}" srcOrd="0" destOrd="0" presId="urn:microsoft.com/office/officeart/2008/layout/HexagonCluster"/>
    <dgm:cxn modelId="{0F32ECE9-8DB4-034C-B30E-98ACD1C89E20}" type="presParOf" srcId="{F7378FAC-D879-B548-AE44-F6E30644CB59}" destId="{2E6ED0DA-5449-8B48-9E73-CDE3A5526D0C}" srcOrd="1" destOrd="0" presId="urn:microsoft.com/office/officeart/2008/layout/HexagonCluster"/>
    <dgm:cxn modelId="{6F07C4D0-8B07-9D45-80DF-FEFDDD31FCD6}" type="presParOf" srcId="{2E6ED0DA-5449-8B48-9E73-CDE3A5526D0C}" destId="{DCAD3979-6EBA-8640-9AA0-17B68BEFE9D0}" srcOrd="0" destOrd="0" presId="urn:microsoft.com/office/officeart/2008/layout/HexagonCluster"/>
    <dgm:cxn modelId="{741B424C-2066-BB44-8A95-B767402E5B15}" type="presParOf" srcId="{F7378FAC-D879-B548-AE44-F6E30644CB59}" destId="{2A321199-A2B5-034F-B08A-E0F7CD6041F9}" srcOrd="2" destOrd="0" presId="urn:microsoft.com/office/officeart/2008/layout/HexagonCluster"/>
    <dgm:cxn modelId="{4B999EB9-C9B9-F444-9BB4-21A8C577B4FB}" type="presParOf" srcId="{2A321199-A2B5-034F-B08A-E0F7CD6041F9}" destId="{3288E940-0E22-2341-900F-A209DAD8C5AC}" srcOrd="0" destOrd="0" presId="urn:microsoft.com/office/officeart/2008/layout/HexagonCluster"/>
    <dgm:cxn modelId="{F1E9BBFA-3790-9C4C-B24C-D8C2314E937F}" type="presParOf" srcId="{F7378FAC-D879-B548-AE44-F6E30644CB59}" destId="{8BD1913A-A2E6-F342-AFD7-51FC89AE743E}" srcOrd="3" destOrd="0" presId="urn:microsoft.com/office/officeart/2008/layout/HexagonCluster"/>
    <dgm:cxn modelId="{7AE5E4ED-6D6D-ED47-832B-1623BABE81D3}" type="presParOf" srcId="{8BD1913A-A2E6-F342-AFD7-51FC89AE743E}" destId="{A034F0C6-7E8A-CF45-8A05-A745E55876AB}" srcOrd="0" destOrd="0" presId="urn:microsoft.com/office/officeart/2008/layout/HexagonCluster"/>
    <dgm:cxn modelId="{EE4388C7-6ED7-EB48-8871-8879AE2E3EE5}" type="presParOf" srcId="{F7378FAC-D879-B548-AE44-F6E30644CB59}" destId="{D3C84217-024D-3947-BC51-110DA779AF7F}" srcOrd="4" destOrd="0" presId="urn:microsoft.com/office/officeart/2008/layout/HexagonCluster"/>
    <dgm:cxn modelId="{41304DDF-1D5C-8C4B-A140-4842D45CCF33}" type="presParOf" srcId="{D3C84217-024D-3947-BC51-110DA779AF7F}" destId="{6AF9B5C7-22E6-124B-A973-848E79F3BE2A}" srcOrd="0" destOrd="0" presId="urn:microsoft.com/office/officeart/2008/layout/HexagonCluster"/>
    <dgm:cxn modelId="{A37CD645-054F-1846-B57F-0D310915E9EB}" type="presParOf" srcId="{F7378FAC-D879-B548-AE44-F6E30644CB59}" destId="{8FDDC25A-8A7B-0A48-ABBE-AC4AEF819AE0}" srcOrd="5" destOrd="0" presId="urn:microsoft.com/office/officeart/2008/layout/HexagonCluster"/>
    <dgm:cxn modelId="{6DEC6B2D-2980-0C40-BBE4-0DBD98E193C9}" type="presParOf" srcId="{8FDDC25A-8A7B-0A48-ABBE-AC4AEF819AE0}" destId="{83848915-9A60-8C4A-A319-2F1DE0C0FB83}" srcOrd="0" destOrd="0" presId="urn:microsoft.com/office/officeart/2008/layout/HexagonCluster"/>
    <dgm:cxn modelId="{E775AAC8-9974-F744-95DD-5D556F76F73F}" type="presParOf" srcId="{F7378FAC-D879-B548-AE44-F6E30644CB59}" destId="{66A0180B-5094-A745-90EE-3E336D181890}" srcOrd="6" destOrd="0" presId="urn:microsoft.com/office/officeart/2008/layout/HexagonCluster"/>
    <dgm:cxn modelId="{A2750543-8CE4-6A43-8F33-F15DDA04F312}" type="presParOf" srcId="{66A0180B-5094-A745-90EE-3E336D181890}" destId="{9E8AAEA7-2463-A24B-9AA4-36FECC4645A6}" srcOrd="0" destOrd="0" presId="urn:microsoft.com/office/officeart/2008/layout/HexagonCluster"/>
    <dgm:cxn modelId="{B07432B3-B3DB-1F40-AD0A-D2D00E81AD54}" type="presParOf" srcId="{F7378FAC-D879-B548-AE44-F6E30644CB59}" destId="{F5C2283D-54DF-4647-AF99-940060B6124F}" srcOrd="7" destOrd="0" presId="urn:microsoft.com/office/officeart/2008/layout/HexagonCluster"/>
    <dgm:cxn modelId="{5CF872EE-045B-6B49-A093-BEC18AE89AC7}" type="presParOf" srcId="{F5C2283D-54DF-4647-AF99-940060B6124F}" destId="{B163F56A-35CD-474D-9096-3CD351EC445A}" srcOrd="0" destOrd="0" presId="urn:microsoft.com/office/officeart/2008/layout/HexagonCluster"/>
    <dgm:cxn modelId="{7117FAC9-2CDE-0849-AECD-948DCF9FC6D3}" type="presParOf" srcId="{F7378FAC-D879-B548-AE44-F6E30644CB59}" destId="{A0AD6BB8-4D2A-E046-83AB-31393F848338}" srcOrd="8" destOrd="0" presId="urn:microsoft.com/office/officeart/2008/layout/HexagonCluster"/>
    <dgm:cxn modelId="{E894AB7B-2264-EB4C-887A-B63769C43F20}" type="presParOf" srcId="{A0AD6BB8-4D2A-E046-83AB-31393F848338}" destId="{2A3F95D5-A639-0748-8383-0F28FCDCDF68}" srcOrd="0" destOrd="0" presId="urn:microsoft.com/office/officeart/2008/layout/HexagonCluster"/>
    <dgm:cxn modelId="{7D5823F1-233F-B841-888F-BF12CEA704F3}" type="presParOf" srcId="{F7378FAC-D879-B548-AE44-F6E30644CB59}" destId="{B4051E36-29C9-4C45-AF35-AAC420332053}" srcOrd="9" destOrd="0" presId="urn:microsoft.com/office/officeart/2008/layout/HexagonCluster"/>
    <dgm:cxn modelId="{9DD9E747-84FD-654B-A602-A681947D8D73}" type="presParOf" srcId="{B4051E36-29C9-4C45-AF35-AAC420332053}" destId="{6703A42D-6527-334F-BE1E-929B780A2075}" srcOrd="0" destOrd="0" presId="urn:microsoft.com/office/officeart/2008/layout/HexagonCluster"/>
    <dgm:cxn modelId="{0D066D24-8CF3-1E49-BBAB-DFF9F90AD1F4}" type="presParOf" srcId="{F7378FAC-D879-B548-AE44-F6E30644CB59}" destId="{1A46C795-D428-6C43-B1FE-96ED4B724B75}" srcOrd="10" destOrd="0" presId="urn:microsoft.com/office/officeart/2008/layout/HexagonCluster"/>
    <dgm:cxn modelId="{F69F779E-E714-1A43-A966-6512B5B019DC}" type="presParOf" srcId="{1A46C795-D428-6C43-B1FE-96ED4B724B75}" destId="{595D39F4-E22E-3244-A84B-6321F834B3D9}" srcOrd="0" destOrd="0" presId="urn:microsoft.com/office/officeart/2008/layout/HexagonCluster"/>
    <dgm:cxn modelId="{77020957-4D2C-0E4C-8E11-8F423D46A467}" type="presParOf" srcId="{F7378FAC-D879-B548-AE44-F6E30644CB59}" destId="{5DB27F5B-4605-6649-882D-F41C124815E7}" srcOrd="11" destOrd="0" presId="urn:microsoft.com/office/officeart/2008/layout/HexagonCluster"/>
    <dgm:cxn modelId="{001C8888-2E6D-6649-A46D-C9E72D0B7E3D}" type="presParOf" srcId="{5DB27F5B-4605-6649-882D-F41C124815E7}" destId="{896516E2-4B18-534A-B225-48C324FEE304}" srcOrd="0" destOrd="0" presId="urn:microsoft.com/office/officeart/2008/layout/HexagonCluster"/>
    <dgm:cxn modelId="{53C211DC-06D8-784D-8E9C-1A18FCD8ED31}" type="presParOf" srcId="{F7378FAC-D879-B548-AE44-F6E30644CB59}" destId="{D5D77040-C828-7B4C-BA5E-AF0CC15E900D}" srcOrd="12" destOrd="0" presId="urn:microsoft.com/office/officeart/2008/layout/HexagonCluster"/>
    <dgm:cxn modelId="{A608B6FA-6610-9B43-BF7D-5FA6B7ABF603}" type="presParOf" srcId="{D5D77040-C828-7B4C-BA5E-AF0CC15E900D}" destId="{8A1311C4-C8F9-3643-B8F6-57FD5E599505}" srcOrd="0" destOrd="0" presId="urn:microsoft.com/office/officeart/2008/layout/HexagonCluster"/>
    <dgm:cxn modelId="{FDB84F64-F6F2-3548-B8F7-742C6FFE0425}" type="presParOf" srcId="{F7378FAC-D879-B548-AE44-F6E30644CB59}" destId="{2A509A33-4402-5C49-8B8C-22CFD1DFF915}" srcOrd="13" destOrd="0" presId="urn:microsoft.com/office/officeart/2008/layout/HexagonCluster"/>
    <dgm:cxn modelId="{BB63BCF1-97A4-874F-A703-4909BDCD2055}" type="presParOf" srcId="{2A509A33-4402-5C49-8B8C-22CFD1DFF915}" destId="{BC7C3ABC-669F-5741-8C89-94EF9A48A6D7}" srcOrd="0" destOrd="0" presId="urn:microsoft.com/office/officeart/2008/layout/HexagonCluster"/>
    <dgm:cxn modelId="{00DF1D33-C147-B543-BC5C-BADAEBBFBEB3}" type="presParOf" srcId="{F7378FAC-D879-B548-AE44-F6E30644CB59}" destId="{739E5B3E-4BEC-7843-B954-77C5EC84F89E}" srcOrd="14" destOrd="0" presId="urn:microsoft.com/office/officeart/2008/layout/HexagonCluster"/>
    <dgm:cxn modelId="{9B1636C5-3A4D-AE40-899F-3BD9F31FAF96}" type="presParOf" srcId="{739E5B3E-4BEC-7843-B954-77C5EC84F89E}" destId="{4F3BF891-4D21-4748-910C-0ACE46D03775}" srcOrd="0" destOrd="0" presId="urn:microsoft.com/office/officeart/2008/layout/HexagonCluster"/>
    <dgm:cxn modelId="{1BC80B7D-EF04-324B-B82B-F655065950F4}" type="presParOf" srcId="{F7378FAC-D879-B548-AE44-F6E30644CB59}" destId="{43576CDB-CACC-884F-9C47-42672259CE86}" srcOrd="15" destOrd="0" presId="urn:microsoft.com/office/officeart/2008/layout/HexagonCluster"/>
    <dgm:cxn modelId="{470E68B7-4DF3-1443-88E1-1BD20C294FA7}" type="presParOf" srcId="{43576CDB-CACC-884F-9C47-42672259CE86}" destId="{0151727A-F0D9-DA44-B211-DDA64C3329DE}" srcOrd="0" destOrd="0" presId="urn:microsoft.com/office/officeart/2008/layout/Hexagon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481A2F-182E-CE4F-8A58-844FD9191716}">
      <dsp:nvSpPr>
        <dsp:cNvPr id="0" name=""/>
        <dsp:cNvSpPr/>
      </dsp:nvSpPr>
      <dsp:spPr>
        <a:xfrm>
          <a:off x="1656688" y="3338619"/>
          <a:ext cx="1951573" cy="1675201"/>
        </a:xfrm>
        <a:prstGeom prst="hexagon">
          <a:avLst>
            <a:gd name="adj" fmla="val 25000"/>
            <a:gd name="vf" fmla="val 115470"/>
          </a:avLst>
        </a:prstGeom>
        <a:gradFill rotWithShape="0">
          <a:gsLst>
            <a:gs pos="0">
              <a:schemeClr val="accent1">
                <a:hueOff val="0"/>
                <a:satOff val="0"/>
                <a:lumOff val="0"/>
                <a:alphaOff val="0"/>
                <a:shade val="60000"/>
                <a:satMod val="130000"/>
              </a:schemeClr>
            </a:gs>
            <a:gs pos="100000">
              <a:schemeClr val="accent1">
                <a:hueOff val="0"/>
                <a:satOff val="0"/>
                <a:lumOff val="0"/>
                <a:alphaOff val="0"/>
                <a:tint val="70000"/>
                <a:shade val="94000"/>
                <a:satMod val="135000"/>
              </a:schemeClr>
            </a:gs>
          </a:gsLst>
          <a:lin ang="16200000" scaled="1"/>
        </a:gradFill>
        <a:ln w="12700" cap="flat" cmpd="sng" algn="ctr">
          <a:solidFill>
            <a:schemeClr val="accent1">
              <a:hueOff val="0"/>
              <a:satOff val="0"/>
              <a:lumOff val="0"/>
              <a:alphaOff val="0"/>
            </a:schemeClr>
          </a:solidFill>
          <a:prstDash val="solid"/>
        </a:ln>
        <a:effectLst>
          <a:innerShdw blurRad="50800" dist="25400" dir="13500000">
            <a:srgbClr val="808080">
              <a:alpha val="75000"/>
            </a:srgbClr>
          </a:innerShdw>
          <a:outerShdw blurRad="38100" dist="12700" dir="5400000" rotWithShape="0">
            <a:srgbClr val="FFFFFF">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0" tIns="16510" rIns="0" bIns="16510" numCol="1" spcCol="1270" anchor="t" anchorCtr="0">
          <a:noAutofit/>
        </a:bodyPr>
        <a:lstStyle/>
        <a:p>
          <a:pPr lvl="0" algn="l" defTabSz="577850">
            <a:lnSpc>
              <a:spcPct val="90000"/>
            </a:lnSpc>
            <a:spcBef>
              <a:spcPct val="0"/>
            </a:spcBef>
            <a:spcAft>
              <a:spcPct val="35000"/>
            </a:spcAft>
          </a:pPr>
          <a:r>
            <a:rPr lang="en-US" sz="1300" kern="1200" dirty="0" smtClean="0"/>
            <a:t>Personal Codes</a:t>
          </a:r>
          <a:endParaRPr lang="en-US" sz="1300" kern="1200" dirty="0"/>
        </a:p>
        <a:p>
          <a:pPr marL="57150" lvl="1" indent="-57150" algn="l" defTabSz="444500">
            <a:lnSpc>
              <a:spcPct val="90000"/>
            </a:lnSpc>
            <a:spcBef>
              <a:spcPct val="0"/>
            </a:spcBef>
            <a:spcAft>
              <a:spcPct val="15000"/>
            </a:spcAft>
            <a:buChar char="••"/>
          </a:pPr>
          <a:r>
            <a:rPr lang="en-US" sz="1000" kern="1200" dirty="0" smtClean="0"/>
            <a:t>What do they look like?</a:t>
          </a:r>
          <a:endParaRPr lang="en-US" sz="1000" kern="1200" dirty="0"/>
        </a:p>
        <a:p>
          <a:pPr marL="57150" lvl="1" indent="-57150" algn="l" defTabSz="444500">
            <a:lnSpc>
              <a:spcPct val="90000"/>
            </a:lnSpc>
            <a:spcBef>
              <a:spcPct val="0"/>
            </a:spcBef>
            <a:spcAft>
              <a:spcPct val="15000"/>
            </a:spcAft>
            <a:buChar char="••"/>
          </a:pPr>
          <a:r>
            <a:rPr lang="en-US" sz="1000" kern="1200" dirty="0" smtClean="0"/>
            <a:t>Hair</a:t>
          </a:r>
          <a:endParaRPr lang="en-US" sz="1000" kern="1200" dirty="0"/>
        </a:p>
        <a:p>
          <a:pPr marL="57150" lvl="1" indent="-57150" algn="l" defTabSz="444500">
            <a:lnSpc>
              <a:spcPct val="90000"/>
            </a:lnSpc>
            <a:spcBef>
              <a:spcPct val="0"/>
            </a:spcBef>
            <a:spcAft>
              <a:spcPct val="15000"/>
            </a:spcAft>
            <a:buChar char="••"/>
          </a:pPr>
          <a:r>
            <a:rPr lang="en-US" sz="1000" kern="1200" dirty="0" smtClean="0"/>
            <a:t>Clothes</a:t>
          </a:r>
          <a:endParaRPr lang="en-US" sz="1000" kern="1200" dirty="0"/>
        </a:p>
        <a:p>
          <a:pPr marL="57150" lvl="1" indent="-57150" algn="l" defTabSz="444500">
            <a:lnSpc>
              <a:spcPct val="90000"/>
            </a:lnSpc>
            <a:spcBef>
              <a:spcPct val="0"/>
            </a:spcBef>
            <a:spcAft>
              <a:spcPct val="15000"/>
            </a:spcAft>
            <a:buChar char="••"/>
          </a:pPr>
          <a:r>
            <a:rPr lang="en-US" sz="1000" kern="1200" dirty="0" smtClean="0"/>
            <a:t>Make-up</a:t>
          </a:r>
          <a:endParaRPr lang="en-US" sz="1000" kern="1200" dirty="0"/>
        </a:p>
      </dsp:txBody>
      <dsp:txXfrm>
        <a:off x="1958919" y="3598050"/>
        <a:ext cx="1347111" cy="1156339"/>
      </dsp:txXfrm>
    </dsp:sp>
    <dsp:sp modelId="{DCAD3979-6EBA-8640-9AA0-17B68BEFE9D0}">
      <dsp:nvSpPr>
        <dsp:cNvPr id="0" name=""/>
        <dsp:cNvSpPr/>
      </dsp:nvSpPr>
      <dsp:spPr>
        <a:xfrm>
          <a:off x="1717728" y="4078876"/>
          <a:ext cx="227826" cy="196457"/>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3288E940-0E22-2341-900F-A209DAD8C5AC}">
      <dsp:nvSpPr>
        <dsp:cNvPr id="0" name=""/>
        <dsp:cNvSpPr/>
      </dsp:nvSpPr>
      <dsp:spPr>
        <a:xfrm>
          <a:off x="0" y="2428011"/>
          <a:ext cx="1951573" cy="1675201"/>
        </a:xfrm>
        <a:prstGeom prst="hexagon">
          <a:avLst>
            <a:gd name="adj" fmla="val 25000"/>
            <a:gd name="vf" fmla="val 115470"/>
          </a:avLst>
        </a:prstGeom>
        <a:blipFill>
          <a:blip xmlns:r="http://schemas.openxmlformats.org/officeDocument/2006/relationships" r:embed="rId1" cstate="print">
            <a:extLst>
              <a:ext uri="{28A0092B-C50C-407E-A947-70E740481C1C}">
                <a14:useLocalDpi xmlns:a14="http://schemas.microsoft.com/office/drawing/2010/main"/>
              </a:ext>
            </a:extLst>
          </a:blip>
          <a:srcRect/>
          <a:stretch>
            <a:fillRect/>
          </a:stretch>
        </a:blip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A034F0C6-7E8A-CF45-8A05-A745E55876AB}">
      <dsp:nvSpPr>
        <dsp:cNvPr id="0" name=""/>
        <dsp:cNvSpPr/>
      </dsp:nvSpPr>
      <dsp:spPr>
        <a:xfrm>
          <a:off x="1321396" y="3870914"/>
          <a:ext cx="227826" cy="196457"/>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AF9B5C7-22E6-124B-A973-848E79F3BE2A}">
      <dsp:nvSpPr>
        <dsp:cNvPr id="0" name=""/>
        <dsp:cNvSpPr/>
      </dsp:nvSpPr>
      <dsp:spPr>
        <a:xfrm>
          <a:off x="3311657" y="2415179"/>
          <a:ext cx="1951573" cy="1675201"/>
        </a:xfrm>
        <a:prstGeom prst="hexagon">
          <a:avLst>
            <a:gd name="adj" fmla="val 25000"/>
            <a:gd name="vf" fmla="val 115470"/>
          </a:avLst>
        </a:prstGeom>
        <a:gradFill rotWithShape="0">
          <a:gsLst>
            <a:gs pos="0">
              <a:schemeClr val="accent1">
                <a:hueOff val="0"/>
                <a:satOff val="0"/>
                <a:lumOff val="0"/>
                <a:alphaOff val="0"/>
                <a:shade val="60000"/>
                <a:satMod val="130000"/>
              </a:schemeClr>
            </a:gs>
            <a:gs pos="100000">
              <a:schemeClr val="accent1">
                <a:hueOff val="0"/>
                <a:satOff val="0"/>
                <a:lumOff val="0"/>
                <a:alphaOff val="0"/>
                <a:tint val="70000"/>
                <a:shade val="94000"/>
                <a:satMod val="135000"/>
              </a:schemeClr>
            </a:gs>
          </a:gsLst>
          <a:lin ang="16200000" scaled="1"/>
        </a:gradFill>
        <a:ln w="12700" cap="flat" cmpd="sng" algn="ctr">
          <a:solidFill>
            <a:schemeClr val="accent1">
              <a:hueOff val="0"/>
              <a:satOff val="0"/>
              <a:lumOff val="0"/>
              <a:alphaOff val="0"/>
            </a:schemeClr>
          </a:solidFill>
          <a:prstDash val="solid"/>
        </a:ln>
        <a:effectLst>
          <a:innerShdw blurRad="50800" dist="25400" dir="13500000">
            <a:srgbClr val="808080">
              <a:alpha val="75000"/>
            </a:srgbClr>
          </a:innerShdw>
          <a:outerShdw blurRad="38100" dist="12700" dir="5400000" rotWithShape="0">
            <a:srgbClr val="FFFFFF">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0" tIns="16510" rIns="0" bIns="16510" numCol="1" spcCol="1270" anchor="t" anchorCtr="0">
          <a:noAutofit/>
        </a:bodyPr>
        <a:lstStyle/>
        <a:p>
          <a:pPr lvl="0" algn="l" defTabSz="577850">
            <a:lnSpc>
              <a:spcPct val="90000"/>
            </a:lnSpc>
            <a:spcBef>
              <a:spcPct val="0"/>
            </a:spcBef>
            <a:spcAft>
              <a:spcPct val="35000"/>
            </a:spcAft>
          </a:pPr>
          <a:r>
            <a:rPr lang="en-US" sz="1300" kern="1200" dirty="0" smtClean="0"/>
            <a:t>Performance Codes</a:t>
          </a:r>
          <a:endParaRPr lang="en-US" sz="1300" kern="1200" dirty="0"/>
        </a:p>
        <a:p>
          <a:pPr marL="57150" lvl="1" indent="-57150" algn="l" defTabSz="444500">
            <a:lnSpc>
              <a:spcPct val="90000"/>
            </a:lnSpc>
            <a:spcBef>
              <a:spcPct val="0"/>
            </a:spcBef>
            <a:spcAft>
              <a:spcPct val="15000"/>
            </a:spcAft>
            <a:buChar char="••"/>
          </a:pPr>
          <a:r>
            <a:rPr lang="en-US" sz="1000" kern="1200" dirty="0" smtClean="0"/>
            <a:t>What are they doing?</a:t>
          </a:r>
          <a:endParaRPr lang="en-US" sz="1000" kern="1200" dirty="0"/>
        </a:p>
        <a:p>
          <a:pPr marL="57150" lvl="1" indent="-57150" algn="l" defTabSz="444500">
            <a:lnSpc>
              <a:spcPct val="90000"/>
            </a:lnSpc>
            <a:spcBef>
              <a:spcPct val="0"/>
            </a:spcBef>
            <a:spcAft>
              <a:spcPct val="15000"/>
            </a:spcAft>
            <a:buChar char="••"/>
          </a:pPr>
          <a:r>
            <a:rPr lang="en-US" sz="1000" kern="1200" dirty="0" smtClean="0"/>
            <a:t>Actions</a:t>
          </a:r>
          <a:endParaRPr lang="en-US" sz="1000" kern="1200" dirty="0"/>
        </a:p>
        <a:p>
          <a:pPr marL="57150" lvl="1" indent="-57150" algn="l" defTabSz="444500">
            <a:lnSpc>
              <a:spcPct val="90000"/>
            </a:lnSpc>
            <a:spcBef>
              <a:spcPct val="0"/>
            </a:spcBef>
            <a:spcAft>
              <a:spcPct val="15000"/>
            </a:spcAft>
            <a:buChar char="••"/>
          </a:pPr>
          <a:r>
            <a:rPr lang="en-US" sz="1000" kern="1200" dirty="0" smtClean="0"/>
            <a:t>Expressions</a:t>
          </a:r>
          <a:endParaRPr lang="en-US" sz="1000" kern="1200" dirty="0"/>
        </a:p>
      </dsp:txBody>
      <dsp:txXfrm>
        <a:off x="3613888" y="2674610"/>
        <a:ext cx="1347111" cy="1156339"/>
      </dsp:txXfrm>
    </dsp:sp>
    <dsp:sp modelId="{83848915-9A60-8C4A-A319-2F1DE0C0FB83}">
      <dsp:nvSpPr>
        <dsp:cNvPr id="0" name=""/>
        <dsp:cNvSpPr/>
      </dsp:nvSpPr>
      <dsp:spPr>
        <a:xfrm>
          <a:off x="4648528" y="3856312"/>
          <a:ext cx="227826" cy="196457"/>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E8AAEA7-2463-A24B-9AA4-36FECC4645A6}">
      <dsp:nvSpPr>
        <dsp:cNvPr id="0" name=""/>
        <dsp:cNvSpPr/>
      </dsp:nvSpPr>
      <dsp:spPr>
        <a:xfrm>
          <a:off x="4975223" y="3335964"/>
          <a:ext cx="1951573" cy="1675201"/>
        </a:xfrm>
        <a:prstGeom prst="hexagon">
          <a:avLst>
            <a:gd name="adj" fmla="val 25000"/>
            <a:gd name="vf" fmla="val 115470"/>
          </a:avLst>
        </a:prstGeom>
        <a:blipFill>
          <a:blip xmlns:r="http://schemas.openxmlformats.org/officeDocument/2006/relationships" r:embed="rId2" cstate="print">
            <a:extLst>
              <a:ext uri="{28A0092B-C50C-407E-A947-70E740481C1C}">
                <a14:useLocalDpi xmlns:a14="http://schemas.microsoft.com/office/drawing/2010/main"/>
              </a:ext>
            </a:extLst>
          </a:blip>
          <a:srcRect/>
          <a:stretch>
            <a:fillRect/>
          </a:stretch>
        </a:blip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B163F56A-35CD-474D-9096-3CD351EC445A}">
      <dsp:nvSpPr>
        <dsp:cNvPr id="0" name=""/>
        <dsp:cNvSpPr/>
      </dsp:nvSpPr>
      <dsp:spPr>
        <a:xfrm>
          <a:off x="5019929" y="4086398"/>
          <a:ext cx="227826" cy="196457"/>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2A3F95D5-A639-0748-8383-0F28FCDCDF68}">
      <dsp:nvSpPr>
        <dsp:cNvPr id="0" name=""/>
        <dsp:cNvSpPr/>
      </dsp:nvSpPr>
      <dsp:spPr>
        <a:xfrm>
          <a:off x="1656688" y="1512535"/>
          <a:ext cx="1951573" cy="1675201"/>
        </a:xfrm>
        <a:prstGeom prst="hexagon">
          <a:avLst>
            <a:gd name="adj" fmla="val 25000"/>
            <a:gd name="vf" fmla="val 115470"/>
          </a:avLst>
        </a:prstGeom>
        <a:gradFill rotWithShape="0">
          <a:gsLst>
            <a:gs pos="0">
              <a:schemeClr val="accent1">
                <a:hueOff val="0"/>
                <a:satOff val="0"/>
                <a:lumOff val="0"/>
                <a:alphaOff val="0"/>
                <a:shade val="60000"/>
                <a:satMod val="130000"/>
              </a:schemeClr>
            </a:gs>
            <a:gs pos="100000">
              <a:schemeClr val="accent1">
                <a:hueOff val="0"/>
                <a:satOff val="0"/>
                <a:lumOff val="0"/>
                <a:alphaOff val="0"/>
                <a:tint val="70000"/>
                <a:shade val="94000"/>
                <a:satMod val="135000"/>
              </a:schemeClr>
            </a:gs>
          </a:gsLst>
          <a:lin ang="16200000" scaled="1"/>
        </a:gradFill>
        <a:ln w="12700" cap="flat" cmpd="sng" algn="ctr">
          <a:solidFill>
            <a:schemeClr val="accent1">
              <a:hueOff val="0"/>
              <a:satOff val="0"/>
              <a:lumOff val="0"/>
              <a:alphaOff val="0"/>
            </a:schemeClr>
          </a:solidFill>
          <a:prstDash val="solid"/>
        </a:ln>
        <a:effectLst>
          <a:innerShdw blurRad="50800" dist="25400" dir="13500000">
            <a:srgbClr val="808080">
              <a:alpha val="75000"/>
            </a:srgbClr>
          </a:innerShdw>
          <a:outerShdw blurRad="38100" dist="12700" dir="5400000" rotWithShape="0">
            <a:srgbClr val="FFFFFF">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0" tIns="16510" rIns="0" bIns="16510" numCol="1" spcCol="1270" anchor="t" anchorCtr="0">
          <a:noAutofit/>
        </a:bodyPr>
        <a:lstStyle/>
        <a:p>
          <a:pPr lvl="0" algn="l" defTabSz="577850">
            <a:lnSpc>
              <a:spcPct val="90000"/>
            </a:lnSpc>
            <a:spcBef>
              <a:spcPct val="0"/>
            </a:spcBef>
            <a:spcAft>
              <a:spcPct val="35000"/>
            </a:spcAft>
          </a:pPr>
          <a:r>
            <a:rPr lang="en-US" sz="1300" kern="1200" dirty="0" smtClean="0"/>
            <a:t>Technical Codes</a:t>
          </a:r>
          <a:endParaRPr lang="en-US" sz="1300" kern="1200" dirty="0"/>
        </a:p>
        <a:p>
          <a:pPr marL="57150" lvl="1" indent="-57150" algn="l" defTabSz="444500">
            <a:lnSpc>
              <a:spcPct val="90000"/>
            </a:lnSpc>
            <a:spcBef>
              <a:spcPct val="0"/>
            </a:spcBef>
            <a:spcAft>
              <a:spcPct val="15000"/>
            </a:spcAft>
            <a:buChar char="••"/>
          </a:pPr>
          <a:r>
            <a:rPr lang="en-US" sz="1000" kern="1200" dirty="0" smtClean="0"/>
            <a:t>How are they filmed?</a:t>
          </a:r>
          <a:endParaRPr lang="en-US" sz="1000" kern="1200" dirty="0"/>
        </a:p>
        <a:p>
          <a:pPr marL="57150" lvl="1" indent="-57150" algn="l" defTabSz="444500">
            <a:lnSpc>
              <a:spcPct val="90000"/>
            </a:lnSpc>
            <a:spcBef>
              <a:spcPct val="0"/>
            </a:spcBef>
            <a:spcAft>
              <a:spcPct val="15000"/>
            </a:spcAft>
            <a:buChar char="••"/>
          </a:pPr>
          <a:r>
            <a:rPr lang="en-US" sz="1000" kern="1200" dirty="0" smtClean="0"/>
            <a:t>Angles</a:t>
          </a:r>
          <a:endParaRPr lang="en-US" sz="1000" kern="1200" dirty="0"/>
        </a:p>
        <a:p>
          <a:pPr marL="57150" lvl="1" indent="-57150" algn="l" defTabSz="444500">
            <a:lnSpc>
              <a:spcPct val="90000"/>
            </a:lnSpc>
            <a:spcBef>
              <a:spcPct val="0"/>
            </a:spcBef>
            <a:spcAft>
              <a:spcPct val="15000"/>
            </a:spcAft>
            <a:buChar char="••"/>
          </a:pPr>
          <a:r>
            <a:rPr lang="en-US" sz="1000" kern="1200" dirty="0" smtClean="0"/>
            <a:t>Shots</a:t>
          </a:r>
          <a:endParaRPr lang="en-US" sz="1000" kern="1200" dirty="0"/>
        </a:p>
        <a:p>
          <a:pPr marL="57150" lvl="1" indent="-57150" algn="l" defTabSz="444500">
            <a:lnSpc>
              <a:spcPct val="90000"/>
            </a:lnSpc>
            <a:spcBef>
              <a:spcPct val="0"/>
            </a:spcBef>
            <a:spcAft>
              <a:spcPct val="15000"/>
            </a:spcAft>
            <a:buChar char="••"/>
          </a:pPr>
          <a:r>
            <a:rPr lang="en-US" sz="1000" kern="1200" dirty="0" smtClean="0"/>
            <a:t>Lighting</a:t>
          </a:r>
          <a:endParaRPr lang="en-US" sz="1000" kern="1200" dirty="0"/>
        </a:p>
        <a:p>
          <a:pPr marL="57150" lvl="1" indent="-57150" algn="l" defTabSz="444500">
            <a:lnSpc>
              <a:spcPct val="90000"/>
            </a:lnSpc>
            <a:spcBef>
              <a:spcPct val="0"/>
            </a:spcBef>
            <a:spcAft>
              <a:spcPct val="15000"/>
            </a:spcAft>
            <a:buChar char="••"/>
          </a:pPr>
          <a:r>
            <a:rPr lang="en-US" sz="1000" kern="1200" dirty="0" smtClean="0"/>
            <a:t>Editing</a:t>
          </a:r>
          <a:endParaRPr lang="en-US" sz="1000" kern="1200" dirty="0"/>
        </a:p>
      </dsp:txBody>
      <dsp:txXfrm>
        <a:off x="1958919" y="1771966"/>
        <a:ext cx="1347111" cy="1156339"/>
      </dsp:txXfrm>
    </dsp:sp>
    <dsp:sp modelId="{6703A42D-6527-334F-BE1E-929B780A2075}">
      <dsp:nvSpPr>
        <dsp:cNvPr id="0" name=""/>
        <dsp:cNvSpPr/>
      </dsp:nvSpPr>
      <dsp:spPr>
        <a:xfrm>
          <a:off x="2984962" y="1547048"/>
          <a:ext cx="227826" cy="196457"/>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595D39F4-E22E-3244-A84B-6321F834B3D9}">
      <dsp:nvSpPr>
        <dsp:cNvPr id="0" name=""/>
        <dsp:cNvSpPr/>
      </dsp:nvSpPr>
      <dsp:spPr>
        <a:xfrm>
          <a:off x="3311657" y="589095"/>
          <a:ext cx="1951573" cy="1675201"/>
        </a:xfrm>
        <a:prstGeom prst="hexagon">
          <a:avLst>
            <a:gd name="adj" fmla="val 25000"/>
            <a:gd name="vf" fmla="val 115470"/>
          </a:avLst>
        </a:prstGeom>
        <a:blipFill>
          <a:blip xmlns:r="http://schemas.openxmlformats.org/officeDocument/2006/relationships" r:embed="rId3" cstate="print">
            <a:extLst>
              <a:ext uri="{28A0092B-C50C-407E-A947-70E740481C1C}">
                <a14:useLocalDpi xmlns:a14="http://schemas.microsoft.com/office/drawing/2010/main"/>
              </a:ext>
            </a:extLst>
          </a:blip>
          <a:srcRect/>
          <a:stretch>
            <a:fillRect/>
          </a:stretch>
        </a:blip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896516E2-4B18-534A-B225-48C324FEE304}">
      <dsp:nvSpPr>
        <dsp:cNvPr id="0" name=""/>
        <dsp:cNvSpPr/>
      </dsp:nvSpPr>
      <dsp:spPr>
        <a:xfrm>
          <a:off x="3356363" y="1331564"/>
          <a:ext cx="227826" cy="196457"/>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8A1311C4-C8F9-3643-B8F6-57FD5E599505}">
      <dsp:nvSpPr>
        <dsp:cNvPr id="0" name=""/>
        <dsp:cNvSpPr/>
      </dsp:nvSpPr>
      <dsp:spPr>
        <a:xfrm>
          <a:off x="4975223" y="1509880"/>
          <a:ext cx="1951573" cy="1675201"/>
        </a:xfrm>
        <a:prstGeom prst="hexagon">
          <a:avLst>
            <a:gd name="adj" fmla="val 25000"/>
            <a:gd name="vf" fmla="val 115470"/>
          </a:avLst>
        </a:prstGeom>
        <a:gradFill rotWithShape="0">
          <a:gsLst>
            <a:gs pos="0">
              <a:schemeClr val="accent1">
                <a:hueOff val="0"/>
                <a:satOff val="0"/>
                <a:lumOff val="0"/>
                <a:alphaOff val="0"/>
                <a:shade val="60000"/>
                <a:satMod val="130000"/>
              </a:schemeClr>
            </a:gs>
            <a:gs pos="100000">
              <a:schemeClr val="accent1">
                <a:hueOff val="0"/>
                <a:satOff val="0"/>
                <a:lumOff val="0"/>
                <a:alphaOff val="0"/>
                <a:tint val="70000"/>
                <a:shade val="94000"/>
                <a:satMod val="135000"/>
              </a:schemeClr>
            </a:gs>
          </a:gsLst>
          <a:lin ang="16200000" scaled="1"/>
        </a:gradFill>
        <a:ln w="12700" cap="flat" cmpd="sng" algn="ctr">
          <a:solidFill>
            <a:schemeClr val="accent1">
              <a:hueOff val="0"/>
              <a:satOff val="0"/>
              <a:lumOff val="0"/>
              <a:alphaOff val="0"/>
            </a:schemeClr>
          </a:solidFill>
          <a:prstDash val="solid"/>
        </a:ln>
        <a:effectLst>
          <a:innerShdw blurRad="50800" dist="25400" dir="13500000">
            <a:srgbClr val="808080">
              <a:alpha val="75000"/>
            </a:srgbClr>
          </a:innerShdw>
          <a:outerShdw blurRad="38100" dist="12700" dir="5400000" rotWithShape="0">
            <a:srgbClr val="FFFFFF">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0" tIns="16510" rIns="0" bIns="16510" numCol="1" spcCol="1270" anchor="t" anchorCtr="0">
          <a:noAutofit/>
        </a:bodyPr>
        <a:lstStyle/>
        <a:p>
          <a:pPr lvl="0" algn="l" defTabSz="577850">
            <a:lnSpc>
              <a:spcPct val="90000"/>
            </a:lnSpc>
            <a:spcBef>
              <a:spcPct val="0"/>
            </a:spcBef>
            <a:spcAft>
              <a:spcPct val="35000"/>
            </a:spcAft>
          </a:pPr>
          <a:r>
            <a:rPr lang="en-US" sz="1300" kern="1200" dirty="0" smtClean="0"/>
            <a:t>Narrative Codes</a:t>
          </a:r>
          <a:endParaRPr lang="en-US" sz="1300" kern="1200" dirty="0"/>
        </a:p>
        <a:p>
          <a:pPr marL="57150" lvl="1" indent="-57150" algn="l" defTabSz="444500">
            <a:lnSpc>
              <a:spcPct val="90000"/>
            </a:lnSpc>
            <a:spcBef>
              <a:spcPct val="0"/>
            </a:spcBef>
            <a:spcAft>
              <a:spcPct val="15000"/>
            </a:spcAft>
            <a:buChar char="••"/>
          </a:pPr>
          <a:r>
            <a:rPr lang="en-US" sz="1000" kern="1200" dirty="0" smtClean="0"/>
            <a:t>What roles do they play in the story?</a:t>
          </a:r>
          <a:endParaRPr lang="en-US" sz="1000" kern="1200" dirty="0"/>
        </a:p>
        <a:p>
          <a:pPr marL="57150" lvl="1" indent="-57150" algn="l" defTabSz="444500">
            <a:lnSpc>
              <a:spcPct val="90000"/>
            </a:lnSpc>
            <a:spcBef>
              <a:spcPct val="0"/>
            </a:spcBef>
            <a:spcAft>
              <a:spcPct val="15000"/>
            </a:spcAft>
            <a:buChar char="••"/>
          </a:pPr>
          <a:r>
            <a:rPr lang="en-US" sz="1000" kern="1200" dirty="0" smtClean="0"/>
            <a:t>Hero</a:t>
          </a:r>
          <a:endParaRPr lang="en-US" sz="1000" kern="1200" dirty="0"/>
        </a:p>
        <a:p>
          <a:pPr marL="57150" lvl="1" indent="-57150" algn="l" defTabSz="444500">
            <a:lnSpc>
              <a:spcPct val="90000"/>
            </a:lnSpc>
            <a:spcBef>
              <a:spcPct val="0"/>
            </a:spcBef>
            <a:spcAft>
              <a:spcPct val="15000"/>
            </a:spcAft>
            <a:buChar char="••"/>
          </a:pPr>
          <a:r>
            <a:rPr lang="en-US" sz="1000" kern="1200" dirty="0" smtClean="0"/>
            <a:t>Villain</a:t>
          </a:r>
          <a:endParaRPr lang="en-US" sz="1000" kern="1200" dirty="0"/>
        </a:p>
        <a:p>
          <a:pPr marL="57150" lvl="1" indent="-57150" algn="l" defTabSz="444500">
            <a:lnSpc>
              <a:spcPct val="90000"/>
            </a:lnSpc>
            <a:spcBef>
              <a:spcPct val="0"/>
            </a:spcBef>
            <a:spcAft>
              <a:spcPct val="15000"/>
            </a:spcAft>
            <a:buChar char="••"/>
          </a:pPr>
          <a:r>
            <a:rPr lang="en-US" sz="1000" kern="1200" dirty="0" smtClean="0"/>
            <a:t>Victim</a:t>
          </a:r>
          <a:endParaRPr lang="en-US" sz="1000" kern="1200" dirty="0"/>
        </a:p>
      </dsp:txBody>
      <dsp:txXfrm>
        <a:off x="5277454" y="1769311"/>
        <a:ext cx="1347111" cy="1156339"/>
      </dsp:txXfrm>
    </dsp:sp>
    <dsp:sp modelId="{BC7C3ABC-669F-5741-8C89-94EF9A48A6D7}">
      <dsp:nvSpPr>
        <dsp:cNvPr id="0" name=""/>
        <dsp:cNvSpPr/>
      </dsp:nvSpPr>
      <dsp:spPr>
        <a:xfrm>
          <a:off x="6653405" y="2249252"/>
          <a:ext cx="227826" cy="196457"/>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4F3BF891-4D21-4748-910C-0ACE46D03775}">
      <dsp:nvSpPr>
        <dsp:cNvPr id="0" name=""/>
        <dsp:cNvSpPr/>
      </dsp:nvSpPr>
      <dsp:spPr>
        <a:xfrm>
          <a:off x="6645668" y="2430665"/>
          <a:ext cx="1951573" cy="1675201"/>
        </a:xfrm>
        <a:prstGeom prst="hexagon">
          <a:avLst>
            <a:gd name="adj" fmla="val 25000"/>
            <a:gd name="vf" fmla="val 115470"/>
          </a:avLst>
        </a:prstGeom>
        <a:blipFill>
          <a:blip xmlns:r="http://schemas.openxmlformats.org/officeDocument/2006/relationships" r:embed="rId4" cstate="print">
            <a:extLst>
              <a:ext uri="{28A0092B-C50C-407E-A947-70E740481C1C}">
                <a14:useLocalDpi xmlns:a14="http://schemas.microsoft.com/office/drawing/2010/main"/>
              </a:ext>
            </a:extLst>
          </a:blip>
          <a:srcRect/>
          <a:stretch>
            <a:fillRect/>
          </a:stretch>
        </a:blip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0151727A-F0D9-DA44-B211-DDA64C3329DE}">
      <dsp:nvSpPr>
        <dsp:cNvPr id="0" name=""/>
        <dsp:cNvSpPr/>
      </dsp:nvSpPr>
      <dsp:spPr>
        <a:xfrm>
          <a:off x="7039421" y="2460311"/>
          <a:ext cx="227826" cy="196457"/>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HexagonCluster">
  <dgm:title val=""/>
  <dgm:desc val=""/>
  <dgm:catLst>
    <dgm:cat type="picture" pri="21000"/>
    <dgm:cat type="relationship" pri="3200"/>
    <dgm:cat type="pictureconvert" pri="21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21"/>
      <dgm:chPref val="21"/>
    </dgm:varLst>
    <dgm:shape xmlns:r="http://schemas.openxmlformats.org/officeDocument/2006/relationships" r:blip="">
      <dgm:adjLst/>
    </dgm:shape>
    <dgm:choose name="Name1">
      <dgm:if name="Name2" axis="ch" ptType="node" func="cnt" op="equ" val="1">
        <dgm:alg type="composite">
          <dgm:param type="ar" val="1.3871"/>
        </dgm:alg>
        <dgm:constrLst>
          <dgm:constr type="primFontSz" for="des" ptType="node" op="equ" val="65"/>
          <dgm:constr type="l" for="ch" forName="text1" refType="w" fact="0.4525"/>
          <dgm:constr type="t" for="ch" forName="text1" refType="h" fact="0.346"/>
          <dgm:constr type="w" for="ch" forName="text1" refType="w" fact="0.5475"/>
          <dgm:constr type="h" for="ch" forName="text1" refType="h" fact="0.654"/>
          <dgm:constr type="l" for="ch" forName="textaccent1" refType="w" fact="0.4652"/>
          <dgm:constr type="t" for="ch" forName="textaccent1" refType="h" fact="0.6348"/>
          <dgm:constr type="w" for="ch" forName="textaccent1" refType="w" fact="0.0639"/>
          <dgm:constr type="h" for="ch" forName="textaccent1" refType="h" fact="0.0765"/>
          <dgm:constr type="l" for="ch" forName="image1" refType="w" fact="0"/>
          <dgm:constr type="t" for="ch" forName="image1" refType="h" fact="0"/>
          <dgm:constr type="w" for="ch" forName="image1" refType="w" fact="0.5468"/>
          <dgm:constr type="h" for="ch" forName="image1" refType="h" fact="0.6538"/>
          <dgm:constr type="l" for="ch" forName="imageaccent1" refType="w" fact="0.3702"/>
          <dgm:constr type="t" for="ch" forName="imageaccent1" refType="h" fact="0.5633"/>
          <dgm:constr type="w" for="ch" forName="imageaccent1" refType="w" fact="0.0639"/>
          <dgm:constr type="h" for="ch" forName="imageaccent1" refType="h" fact="0.0765"/>
        </dgm:constrLst>
      </dgm:if>
      <dgm:if name="Name3" axis="ch" ptType="node" func="cnt" op="equ" val="2">
        <dgm:alg type="composite">
          <dgm:param type="ar" val="2.6443"/>
        </dgm:alg>
        <dgm:constrLst>
          <dgm:constr type="primFontSz" for="des" ptType="node" op="equ" val="65"/>
          <dgm:constr type="l" for="ch" forName="text1" refType="w" fact="0.2383"/>
          <dgm:constr type="t" for="ch" forName="text1" refType="h" fact="0.3501"/>
          <dgm:constr type="w" for="ch" forName="text1" refType="w" fact="0.285"/>
          <dgm:constr type="h" for="ch" forName="text1" refType="h" fact="0.6499"/>
          <dgm:constr type="l" for="ch" forName="textaccent1" refType="w" fact="0.2472"/>
          <dgm:constr type="t" for="ch" forName="textaccent1" refType="h" fact="0.6371"/>
          <dgm:constr type="w" for="ch" forName="textaccent1" refType="w" fact="0.0333"/>
          <dgm:constr type="h" for="ch" forName="textaccent1" refType="h" fact="0.076"/>
          <dgm:constr type="l" for="ch" forName="image1" refType="w" fact="0"/>
          <dgm:constr type="t" for="ch" forName="image1" refType="h" fact="0"/>
          <dgm:constr type="w" for="ch" forName="image1" refType="w" fact="0.285"/>
          <dgm:constr type="h" for="ch" forName="image1" refType="h" fact="0.6499"/>
          <dgm:constr type="l" for="ch" forName="imageaccent1" refType="w" fact="0.1942"/>
          <dgm:constr type="t" for="ch" forName="imageaccent1" refType="h" fact="0.5602"/>
          <dgm:constr type="w" for="ch" forName="imageaccent1" refType="w" fact="0.0333"/>
          <dgm:constr type="h" for="ch" forName="imageaccent1" refType="h" fact="0.076"/>
          <dgm:constr type="l" for="ch" forName="text2" refType="w" fact="0.4767"/>
          <dgm:constr type="t" for="ch" forName="text2" refType="h" fact="0"/>
          <dgm:constr type="w" for="ch" forName="text2" refType="w" fact="0.285"/>
          <dgm:constr type="h" for="ch" forName="text2" refType="h" fact="0.6499"/>
          <dgm:constr type="l" for="ch" forName="textaccent2" refType="w" fact="0.6709"/>
          <dgm:constr type="t" for="ch" forName="textaccent2" refType="h" fact="0.5602"/>
          <dgm:constr type="w" for="ch" forName="textaccent2" refType="w" fact="0.0333"/>
          <dgm:constr type="h" for="ch" forName="textaccent2" refType="h" fact="0.076"/>
          <dgm:constr type="l" for="ch" forName="image2" refType="w" fact="0.715"/>
          <dgm:constr type="t" for="ch" forName="image2" refType="h" fact="0.3501"/>
          <dgm:constr type="w" for="ch" forName="image2" refType="w" fact="0.285"/>
          <dgm:constr type="h" for="ch" forName="image2" refType="h" fact="0.6499"/>
          <dgm:constr type="l" for="ch" forName="imageaccent2" refType="w" fact="0.7239"/>
          <dgm:constr type="t" for="ch" forName="imageaccent2" refType="h" fact="0.6371"/>
          <dgm:constr type="w" for="ch" forName="imageaccent2" refType="w" fact="0.0333"/>
          <dgm:constr type="h" for="ch" forName="imageaccent2" refType="h" fact="0.076"/>
        </dgm:constrLst>
      </dgm:if>
      <dgm:if name="Name4" axis="ch" ptType="node" func="cnt" op="equ" val="3">
        <dgm:alg type="composite">
          <dgm:param type="ar" val="1.5623"/>
        </dgm:alg>
        <dgm:constrLst>
          <dgm:constr type="primFontSz" for="des" ptType="node" op="equ" val="65"/>
          <dgm:constr type="l" for="ch" forName="text1" refType="w" fact="0.2402"/>
          <dgm:constr type="t" for="ch" forName="text1" refType="h" fact="0.6215"/>
          <dgm:constr type="w" for="ch" forName="text1" refType="w" fact="0.281"/>
          <dgm:constr type="h" for="ch" forName="text1" refType="h" fact="0.3785"/>
          <dgm:constr type="l" for="ch" forName="textaccent1" refType="w" fact="0.2475"/>
          <dgm:constr type="t" for="ch" forName="textaccent1" refType="h" fact="0.7886"/>
          <dgm:constr type="w" for="ch" forName="textaccent1" refType="w" fact="0.0329"/>
          <dgm:constr type="h" for="ch" forName="textaccent1" refType="h" fact="0.0443"/>
          <dgm:constr type="l" for="ch" forName="image1" refType="w" fact="0"/>
          <dgm:constr type="t" for="ch" forName="image1" refType="h" fact="0.4182"/>
          <dgm:constr type="w" for="ch" forName="image1" refType="w" fact="0.281"/>
          <dgm:constr type="h" for="ch" forName="image1" refType="h" fact="0.3785"/>
          <dgm:constr type="l" for="ch" forName="imageaccent1" refType="w" fact="0.1913"/>
          <dgm:constr type="t" for="ch" forName="imageaccent1" refType="h" fact="0.7467"/>
          <dgm:constr type="w" for="ch" forName="imageaccent1" refType="w" fact="0.0329"/>
          <dgm:constr type="h" for="ch" forName="imageaccent1" refType="h" fact="0.0443"/>
          <dgm:constr type="l" for="ch" forName="text2" refType="w" fact="0.4796"/>
          <dgm:constr type="t" for="ch" forName="text2" refType="h" fact="0.4137"/>
          <dgm:constr type="w" for="ch" forName="text2" refType="w" fact="0.281"/>
          <dgm:constr type="h" for="ch" forName="text2" refType="h" fact="0.3785"/>
          <dgm:constr type="l" for="ch" forName="textaccent2" refType="w" fact="0.6717"/>
          <dgm:constr type="t" for="ch" forName="textaccent2" refType="h" fact="0.7418"/>
          <dgm:constr type="w" for="ch" forName="textaccent2" refType="w" fact="0.0329"/>
          <dgm:constr type="h" for="ch" forName="textaccent2" refType="h" fact="0.0443"/>
          <dgm:constr type="l" for="ch" forName="image2" refType="w" fact="0.719"/>
          <dgm:constr type="t" for="ch" forName="image2" refType="h" fact="0.6215"/>
          <dgm:constr type="w" for="ch" forName="image2" refType="w" fact="0.281"/>
          <dgm:constr type="h" for="ch" forName="image2" refType="h" fact="0.3785"/>
          <dgm:constr type="l" for="ch" forName="imageaccent2" refType="w" fact="0.7263"/>
          <dgm:constr type="t" for="ch" forName="imageaccent2" refType="h" fact="0.7886"/>
          <dgm:constr type="w" for="ch" forName="imageaccent2" refType="w" fact="0.0329"/>
          <dgm:constr type="h" for="ch" forName="imageaccent2" refType="h" fact="0.0443"/>
          <dgm:constr type="l" for="ch" forName="text3" refType="w" fact="0.2402"/>
          <dgm:constr type="t" for="ch" forName="text3" refType="h" fact="0.2068"/>
          <dgm:constr type="w" for="ch" forName="text3" refType="w" fact="0.281"/>
          <dgm:constr type="h" for="ch" forName="text3" refType="h" fact="0.3785"/>
          <dgm:constr type="l" for="ch" forName="textaccent3" refType="w" fact="0.4307"/>
          <dgm:constr type="t" for="ch" forName="textaccent3" refType="h" fact="0.215"/>
          <dgm:constr type="w" for="ch" forName="textaccent3" refType="w" fact="0.0329"/>
          <dgm:constr type="h" for="ch" forName="textaccent3" refType="h" fact="0.0443"/>
          <dgm:constr type="l" for="ch" forName="image3" refType="w" fact="0.4796"/>
          <dgm:constr type="t" for="ch" forName="image3" refType="h" fact="0"/>
          <dgm:constr type="w" for="ch" forName="image3" refType="w" fact="0.281"/>
          <dgm:constr type="h" for="ch" forName="image3" refType="h" fact="0.3785"/>
          <dgm:constr type="l" for="ch" forName="imageaccent3" refType="w" fact="0.4879"/>
          <dgm:constr type="t" for="ch" forName="imageaccent3" refType="h" fact="0.1662"/>
          <dgm:constr type="w" for="ch" forName="imageaccent3" refType="w" fact="0.0329"/>
          <dgm:constr type="h" for="ch" forName="imageaccent3" refType="h" fact="0.0443"/>
        </dgm:constrLst>
      </dgm:if>
      <dgm:if name="Name5" axis="ch" ptType="node" func="cnt" op="equ" val="4">
        <dgm:alg type="composite">
          <dgm:param type="ar" val="1.943"/>
        </dgm:alg>
        <dgm:constrLst>
          <dgm:constr type="primFontSz" for="des" ptType="node" op="equ" val="65"/>
          <dgm:constr type="l" for="ch" forName="image2" refType="w" fact="0.5787"/>
          <dgm:constr type="t" for="ch" forName="image2" refType="h" fact="0.6208"/>
          <dgm:constr type="w" for="ch" forName="image2" refType="w" fact="0.227"/>
          <dgm:constr type="h" for="ch" forName="image2" refType="h" fact="0.3786"/>
          <dgm:constr type="l" for="ch" forName="text4" refType="w" fact="0.5787"/>
          <dgm:constr type="t" for="ch" forName="text4" refType="h" fact="0.2081"/>
          <dgm:constr type="w" for="ch" forName="text4" refType="w" fact="0.227"/>
          <dgm:constr type="h" for="ch" forName="text4" refType="h" fact="0.3786"/>
          <dgm:constr type="l" for="ch" forName="text2" refType="w" fact="0.3852"/>
          <dgm:constr type="t" for="ch" forName="text2" refType="h" fact="0.4127"/>
          <dgm:constr type="w" for="ch" forName="text2" refType="w" fact="0.227"/>
          <dgm:constr type="h" for="ch" forName="text2" refType="h" fact="0.3786"/>
          <dgm:constr type="l" for="ch" forName="image3" refType="w" fact="0.3852"/>
          <dgm:constr type="t" for="ch" forName="image3" refType="h" fact="0"/>
          <dgm:constr type="w" for="ch" forName="image3" refType="w" fact="0.227"/>
          <dgm:constr type="h" for="ch" forName="image3" refType="h" fact="0.3786"/>
          <dgm:constr type="l" for="ch" forName="text1" refType="w" fact="0.1927"/>
          <dgm:constr type="t" for="ch" forName="text1" refType="h" fact="0.6214"/>
          <dgm:constr type="w" for="ch" forName="text1" refType="w" fact="0.227"/>
          <dgm:constr type="h" for="ch" forName="text1" refType="h" fact="0.3786"/>
          <dgm:constr type="l" for="ch" forName="textaccent1" refType="w" fact="0.1998"/>
          <dgm:constr type="t" for="ch" forName="textaccent1" refType="h" fact="0.7887"/>
          <dgm:constr type="w" for="ch" forName="textaccent1" refType="w" fact="0.0265"/>
          <dgm:constr type="h" for="ch" forName="textaccent1" refType="h" fact="0.0444"/>
          <dgm:constr type="l" for="ch" forName="image1" refType="w" fact="0"/>
          <dgm:constr type="t" for="ch" forName="image1" refType="h" fact="0.4156"/>
          <dgm:constr type="w" for="ch" forName="image1" refType="w" fact="0.227"/>
          <dgm:constr type="h" for="ch" forName="image1" refType="h" fact="0.3786"/>
          <dgm:constr type="l" for="ch" forName="imageaccent1" refType="w" fact="0.1537"/>
          <dgm:constr type="t" for="ch" forName="imageaccent1" refType="h" fact="0.7417"/>
          <dgm:constr type="w" for="ch" forName="imageaccent1" refType="w" fact="0.0265"/>
          <dgm:constr type="h" for="ch" forName="imageaccent1" refType="h" fact="0.0444"/>
          <dgm:constr type="l" for="ch" forName="textaccent2" refType="w" fact="0.5407"/>
          <dgm:constr type="t" for="ch" forName="textaccent2" refType="h" fact="0.7384"/>
          <dgm:constr type="w" for="ch" forName="textaccent2" refType="w" fact="0.0265"/>
          <dgm:constr type="h" for="ch" forName="textaccent2" refType="h" fact="0.0444"/>
          <dgm:constr type="l" for="ch" forName="imageaccent2" refType="w" fact="0.5839"/>
          <dgm:constr type="t" for="ch" forName="imageaccent2" refType="h" fact="0.7904"/>
          <dgm:constr type="w" for="ch" forName="imageaccent2" refType="w" fact="0.0265"/>
          <dgm:constr type="h" for="ch" forName="imageaccent2" refType="h" fact="0.0444"/>
          <dgm:constr type="l" for="ch" forName="text3" refType="w" fact="0.1927"/>
          <dgm:constr type="t" for="ch" forName="text3" refType="h" fact="0.2087"/>
          <dgm:constr type="w" for="ch" forName="text3" refType="w" fact="0.227"/>
          <dgm:constr type="h" for="ch" forName="text3" refType="h" fact="0.3786"/>
          <dgm:constr type="l" for="ch" forName="textaccent3" refType="w" fact="0.3472"/>
          <dgm:constr type="t" for="ch" forName="textaccent3" refType="h" fact="0.2165"/>
          <dgm:constr type="w" for="ch" forName="textaccent3" refType="w" fact="0.0265"/>
          <dgm:constr type="h" for="ch" forName="textaccent3" refType="h" fact="0.0444"/>
          <dgm:constr type="l" for="ch" forName="imageaccent3" refType="w" fact="0.3904"/>
          <dgm:constr type="t" for="ch" forName="imageaccent3" refType="h" fact="0.1678"/>
          <dgm:constr type="w" for="ch" forName="imageaccent3" refType="w" fact="0.0265"/>
          <dgm:constr type="h" for="ch" forName="imageaccent3" refType="h" fact="0.0444"/>
          <dgm:constr type="l" for="ch" forName="textaccent4" refType="w" fact="0.7739"/>
          <dgm:constr type="t" for="ch" forName="textaccent4" refType="h" fact="0.3752"/>
          <dgm:constr type="w" for="ch" forName="textaccent4" refType="w" fact="0.0265"/>
          <dgm:constr type="h" for="ch" forName="textaccent4" refType="h" fact="0.0444"/>
          <dgm:constr type="l" for="ch" forName="image4" refType="w" fact="0.773"/>
          <dgm:constr type="t" for="ch" forName="image4" refType="h" fact="0.4162"/>
          <dgm:constr type="w" for="ch" forName="image4" refType="w" fact="0.227"/>
          <dgm:constr type="h" for="ch" forName="image4" refType="h" fact="0.3786"/>
          <dgm:constr type="l" for="ch" forName="imageaccent4" refType="w" fact="0.8188"/>
          <dgm:constr type="t" for="ch" forName="imageaccent4" refType="h" fact="0.4229"/>
          <dgm:constr type="w" for="ch" forName="imageaccent4" refType="w" fact="0.0265"/>
          <dgm:constr type="h" for="ch" forName="imageaccent4" refType="h" fact="0.0444"/>
        </dgm:constrLst>
      </dgm:if>
      <dgm:if name="Name6" axis="ch" ptType="node" func="cnt" op="equ" val="5">
        <dgm:alg type="composite">
          <dgm:param type="ar" val="2.3203"/>
        </dgm:alg>
        <dgm:constrLst>
          <dgm:constr type="primFontSz" for="des" ptType="node" op="equ" val="65"/>
          <dgm:constr type="l" for="ch" forName="image4" refType="w" fact="0.6491"/>
          <dgm:constr type="t" for="ch" forName="image4" refType="h" fact="0.4193"/>
          <dgm:constr type="w" for="ch" forName="image4" refType="w" fact="0.1886"/>
          <dgm:constr type="h" for="ch" forName="image4" refType="h" fact="0.3757"/>
          <dgm:constr type="l" for="ch" forName="text5" refType="w" fact="0.6491"/>
          <dgm:constr type="t" for="ch" forName="text5" refType="h" fact="0.004"/>
          <dgm:constr type="w" for="ch" forName="text5" refType="w" fact="0.1886"/>
          <dgm:constr type="h" for="ch" forName="text5" refType="h" fact="0.3757"/>
          <dgm:constr type="l" for="ch" forName="image5" refType="w" fact="0.8114"/>
          <dgm:constr type="t" for="ch" forName="image5" refType="h" fact="0.2136"/>
          <dgm:constr type="w" for="ch" forName="image5" refType="w" fact="0.1886"/>
          <dgm:constr type="h" for="ch" forName="image5" refType="h" fact="0.3757"/>
          <dgm:constr type="l" for="ch" forName="image2" refType="w" fact="0.4868"/>
          <dgm:constr type="t" for="ch" forName="image2" refType="h" fact="0.6235"/>
          <dgm:constr type="w" for="ch" forName="image2" refType="w" fact="0.1886"/>
          <dgm:constr type="h" for="ch" forName="image2" refType="h" fact="0.3757"/>
          <dgm:constr type="l" for="ch" forName="text4" refType="w" fact="0.4868"/>
          <dgm:constr type="t" for="ch" forName="text4" refType="h" fact="0.2081"/>
          <dgm:constr type="w" for="ch" forName="text4" refType="w" fact="0.1886"/>
          <dgm:constr type="h" for="ch" forName="text4" refType="h" fact="0.3757"/>
          <dgm:constr type="l" for="ch" forName="text2" refType="w" fact="0.3246"/>
          <dgm:constr type="t" for="ch" forName="text2" refType="h" fact="0.4154"/>
          <dgm:constr type="w" for="ch" forName="text2" refType="w" fact="0.1886"/>
          <dgm:constr type="h" for="ch" forName="text2" refType="h" fact="0.3757"/>
          <dgm:constr type="l" for="ch" forName="image3" refType="w" fact="0.3246"/>
          <dgm:constr type="t" for="ch" forName="image3" refType="h" fact="0"/>
          <dgm:constr type="w" for="ch" forName="image3" refType="w" fact="0.1886"/>
          <dgm:constr type="h" for="ch" forName="image3" refType="h" fact="0.3757"/>
          <dgm:constr type="l" for="ch" forName="text1" refType="w" fact="0.1623"/>
          <dgm:constr type="t" for="ch" forName="text1" refType="h" fact="0.6243"/>
          <dgm:constr type="w" for="ch" forName="text1" refType="w" fact="0.1886"/>
          <dgm:constr type="h" for="ch" forName="text1" refType="h" fact="0.3757"/>
          <dgm:constr type="l" for="ch" forName="text3" refType="w" fact="0.1623"/>
          <dgm:constr type="t" for="ch" forName="text3" refType="h" fact="0.2089"/>
          <dgm:constr type="w" for="ch" forName="text3" refType="w" fact="0.1886"/>
          <dgm:constr type="h" for="ch" forName="text3" refType="h" fact="0.3757"/>
          <dgm:constr type="l" for="ch" forName="textaccent1" refType="w" fact="0.1668"/>
          <dgm:constr type="t" for="ch" forName="textaccent1" refType="h" fact="0.7923"/>
          <dgm:constr type="w" for="ch" forName="textaccent1" refType="w" fact="0.022"/>
          <dgm:constr type="h" for="ch" forName="textaccent1" refType="h" fact="0.044"/>
          <dgm:constr type="l" for="ch" forName="image1" refType="w" fact="0"/>
          <dgm:constr type="t" for="ch" forName="image1" refType="h" fact="0.4166"/>
          <dgm:constr type="w" for="ch" forName="image1" refType="w" fact="0.1886"/>
          <dgm:constr type="h" for="ch" forName="image1" refType="h" fact="0.3757"/>
          <dgm:constr type="l" for="ch" forName="imageaccent1" refType="w" fact="0.1292"/>
          <dgm:constr type="t" for="ch" forName="imageaccent1" refType="h" fact="0.7424"/>
          <dgm:constr type="w" for="ch" forName="imageaccent1" refType="w" fact="0.022"/>
          <dgm:constr type="h" for="ch" forName="imageaccent1" refType="h" fact="0.044"/>
          <dgm:constr type="l" for="ch" forName="textaccent2" refType="w" fact="0.4544"/>
          <dgm:constr type="t" for="ch" forName="textaccent2" refType="h" fact="0.7404"/>
          <dgm:constr type="w" for="ch" forName="textaccent2" refType="w" fact="0.022"/>
          <dgm:constr type="h" for="ch" forName="textaccent2" refType="h" fact="0.044"/>
          <dgm:constr type="l" for="ch" forName="imageaccent2" refType="w" fact="0.4914"/>
          <dgm:constr type="t" for="ch" forName="imageaccent2" refType="h" fact="0.7907"/>
          <dgm:constr type="w" for="ch" forName="imageaccent2" refType="w" fact="0.022"/>
          <dgm:constr type="h" for="ch" forName="imageaccent2" refType="h" fact="0.044"/>
          <dgm:constr type="l" for="ch" forName="textaccent3" refType="w" fact="0.2915"/>
          <dgm:constr type="t" for="ch" forName="textaccent3" refType="h" fact="0.216"/>
          <dgm:constr type="w" for="ch" forName="textaccent3" refType="w" fact="0.022"/>
          <dgm:constr type="h" for="ch" forName="textaccent3" refType="h" fact="0.044"/>
          <dgm:constr type="l" for="ch" forName="imageaccent3" refType="w" fact="0.3299"/>
          <dgm:constr type="t" for="ch" forName="imageaccent3" refType="h" fact="0.1665"/>
          <dgm:constr type="w" for="ch" forName="imageaccent3" refType="w" fact="0.022"/>
          <dgm:constr type="h" for="ch" forName="imageaccent3" refType="h" fact="0.044"/>
          <dgm:constr type="l" for="ch" forName="textaccent4" refType="w" fact="0.65"/>
          <dgm:constr type="t" for="ch" forName="textaccent4" refType="h" fact="0.3746"/>
          <dgm:constr type="w" for="ch" forName="textaccent4" refType="w" fact="0.022"/>
          <dgm:constr type="h" for="ch" forName="textaccent4" refType="h" fact="0.044"/>
          <dgm:constr type="l" for="ch" forName="imageaccent4" refType="w" fact="0.6859"/>
          <dgm:constr type="t" for="ch" forName="imageaccent4" refType="h" fact="0.4261"/>
          <dgm:constr type="w" for="ch" forName="imageaccent4" refType="w" fact="0.022"/>
          <dgm:constr type="h" for="ch" forName="imageaccent4" refType="h" fact="0.044"/>
          <dgm:constr type="l" for="ch" forName="textaccent5" refType="w" fact="0.8123"/>
          <dgm:constr type="t" for="ch" forName="textaccent5" refType="h" fact="0.1724"/>
          <dgm:constr type="w" for="ch" forName="textaccent5" refType="w" fact="0.022"/>
          <dgm:constr type="h" for="ch" forName="textaccent5" refType="h" fact="0.044"/>
          <dgm:constr type="l" for="ch" forName="imageaccent5" refType="w" fact="0.849"/>
          <dgm:constr type="t" for="ch" forName="imageaccent5" refType="h" fact="0.222"/>
          <dgm:constr type="w" for="ch" forName="imageaccent5" refType="w" fact="0.022"/>
          <dgm:constr type="h" for="ch" forName="imageaccent5" refType="h" fact="0.044"/>
        </dgm:constrLst>
      </dgm:if>
      <dgm:if name="Name7" axis="ch" ptType="node" func="cnt" op="equ" val="6">
        <dgm:alg type="composite">
          <dgm:param type="ar" val="1.9179"/>
        </dgm:alg>
        <dgm:constrLst>
          <dgm:constr type="primFontSz" for="des" ptType="node" op="equ" val="65"/>
          <dgm:constr type="l" for="ch" forName="image4" refType="w" fact="0.6491"/>
          <dgm:constr type="t" for="ch" forName="image4" refType="h" fact="0.3466"/>
          <dgm:constr type="w" for="ch" forName="image4" refType="w" fact="0.1886"/>
          <dgm:constr type="h" for="ch" forName="image4" refType="h" fact="0.3106"/>
          <dgm:constr type="l" for="ch" forName="text5" refType="w" fact="0.6491"/>
          <dgm:constr type="t" for="ch" forName="text5" refType="h" fact="0.0033"/>
          <dgm:constr type="w" for="ch" forName="text5" refType="w" fact="0.1886"/>
          <dgm:constr type="h" for="ch" forName="text5" refType="h" fact="0.3106"/>
          <dgm:constr type="l" for="ch" forName="image5" refType="w" fact="0.8114"/>
          <dgm:constr type="t" for="ch" forName="image5" refType="h" fact="0.1766"/>
          <dgm:constr type="w" for="ch" forName="image5" refType="w" fact="0.1886"/>
          <dgm:constr type="h" for="ch" forName="image5" refType="h" fact="0.3106"/>
          <dgm:constr type="l" for="ch" forName="image2" refType="w" fact="0.4868"/>
          <dgm:constr type="t" for="ch" forName="image2" refType="h" fact="0.5154"/>
          <dgm:constr type="w" for="ch" forName="image2" refType="w" fact="0.1886"/>
          <dgm:constr type="h" for="ch" forName="image2" refType="h" fact="0.3106"/>
          <dgm:constr type="l" for="ch" forName="text4" refType="w" fact="0.4868"/>
          <dgm:constr type="t" for="ch" forName="text4" refType="h" fact="0.172"/>
          <dgm:constr type="w" for="ch" forName="text4" refType="w" fact="0.1886"/>
          <dgm:constr type="h" for="ch" forName="text4" refType="h" fact="0.3106"/>
          <dgm:constr type="l" for="ch" forName="text2" refType="w" fact="0.3246"/>
          <dgm:constr type="t" for="ch" forName="text2" refType="h" fact="0.3434"/>
          <dgm:constr type="w" for="ch" forName="text2" refType="w" fact="0.1886"/>
          <dgm:constr type="h" for="ch" forName="text2" refType="h" fact="0.3106"/>
          <dgm:constr type="l" for="ch" forName="image3" refType="w" fact="0.3246"/>
          <dgm:constr type="t" for="ch" forName="image3" refType="h" fact="0"/>
          <dgm:constr type="w" for="ch" forName="image3" refType="w" fact="0.1886"/>
          <dgm:constr type="h" for="ch" forName="image3" refType="h" fact="0.3106"/>
          <dgm:constr type="l" for="ch" forName="text1" refType="w" fact="0.1623"/>
          <dgm:constr type="t" for="ch" forName="text1" refType="h" fact="0.516"/>
          <dgm:constr type="w" for="ch" forName="text1" refType="w" fact="0.1886"/>
          <dgm:constr type="h" for="ch" forName="text1" refType="h" fact="0.3106"/>
          <dgm:constr type="l" for="ch" forName="text3" refType="w" fact="0.1623"/>
          <dgm:constr type="t" for="ch" forName="text3" refType="h" fact="0.1727"/>
          <dgm:constr type="w" for="ch" forName="text3" refType="w" fact="0.1886"/>
          <dgm:constr type="h" for="ch" forName="text3" refType="h" fact="0.3106"/>
          <dgm:constr type="l" for="ch" forName="textaccent1" refType="w" fact="0.1668"/>
          <dgm:constr type="t" for="ch" forName="textaccent1" refType="h" fact="0.6549"/>
          <dgm:constr type="w" for="ch" forName="textaccent1" refType="w" fact="0.022"/>
          <dgm:constr type="h" for="ch" forName="textaccent1" refType="h" fact="0.0364"/>
          <dgm:constr type="l" for="ch" forName="image1" refType="w" fact="0"/>
          <dgm:constr type="t" for="ch" forName="image1" refType="h" fact="0.3443"/>
          <dgm:constr type="w" for="ch" forName="image1" refType="w" fact="0.1886"/>
          <dgm:constr type="h" for="ch" forName="image1" refType="h" fact="0.3106"/>
          <dgm:constr type="l" for="ch" forName="imageaccent1" refType="w" fact="0.1292"/>
          <dgm:constr type="t" for="ch" forName="imageaccent1" refType="h" fact="0.6137"/>
          <dgm:constr type="w" for="ch" forName="imageaccent1" refType="w" fact="0.022"/>
          <dgm:constr type="h" for="ch" forName="imageaccent1" refType="h" fact="0.0364"/>
          <dgm:constr type="l" for="ch" forName="textaccent2" refType="w" fact="0.4544"/>
          <dgm:constr type="t" for="ch" forName="textaccent2" refType="h" fact="0.612"/>
          <dgm:constr type="w" for="ch" forName="textaccent2" refType="w" fact="0.022"/>
          <dgm:constr type="h" for="ch" forName="textaccent2" refType="h" fact="0.0364"/>
          <dgm:constr type="l" for="ch" forName="imageaccent2" refType="w" fact="0.4914"/>
          <dgm:constr type="t" for="ch" forName="imageaccent2" refType="h" fact="0.6536"/>
          <dgm:constr type="w" for="ch" forName="imageaccent2" refType="w" fact="0.022"/>
          <dgm:constr type="h" for="ch" forName="imageaccent2" refType="h" fact="0.0364"/>
          <dgm:constr type="l" for="ch" forName="textaccent3" refType="w" fact="0.2915"/>
          <dgm:constr type="t" for="ch" forName="textaccent3" refType="h" fact="0.1786"/>
          <dgm:constr type="w" for="ch" forName="textaccent3" refType="w" fact="0.022"/>
          <dgm:constr type="h" for="ch" forName="textaccent3" refType="h" fact="0.0364"/>
          <dgm:constr type="l" for="ch" forName="imageaccent3" refType="w" fact="0.3299"/>
          <dgm:constr type="t" for="ch" forName="imageaccent3" refType="h" fact="0.1376"/>
          <dgm:constr type="w" for="ch" forName="imageaccent3" refType="w" fact="0.022"/>
          <dgm:constr type="h" for="ch" forName="imageaccent3" refType="h" fact="0.0364"/>
          <dgm:constr type="l" for="ch" forName="textaccent4" refType="w" fact="0.65"/>
          <dgm:constr type="t" for="ch" forName="textaccent4" refType="h" fact="0.3096"/>
          <dgm:constr type="w" for="ch" forName="textaccent4" refType="w" fact="0.022"/>
          <dgm:constr type="h" for="ch" forName="textaccent4" refType="h" fact="0.0364"/>
          <dgm:constr type="l" for="ch" forName="imageaccent4" refType="w" fact="0.6859"/>
          <dgm:constr type="t" for="ch" forName="imageaccent4" refType="h" fact="0.3522"/>
          <dgm:constr type="w" for="ch" forName="imageaccent4" refType="w" fact="0.022"/>
          <dgm:constr type="h" for="ch" forName="imageaccent4" refType="h" fact="0.0364"/>
          <dgm:constr type="l" for="ch" forName="textaccent5" refType="w" fact="0.8123"/>
          <dgm:constr type="t" for="ch" forName="textaccent5" refType="h" fact="0.1425"/>
          <dgm:constr type="w" for="ch" forName="textaccent5" refType="w" fact="0.022"/>
          <dgm:constr type="h" for="ch" forName="textaccent5" refType="h" fact="0.0364"/>
          <dgm:constr type="l" for="ch" forName="imageaccent5" refType="w" fact="0.849"/>
          <dgm:constr type="t" for="ch" forName="imageaccent5" refType="h" fact="0.1835"/>
          <dgm:constr type="w" for="ch" forName="imageaccent5" refType="w" fact="0.022"/>
          <dgm:constr type="h" for="ch" forName="imageaccent5" refType="h" fact="0.0364"/>
          <dgm:constr type="l" for="ch" forName="image6" refType="w" fact="0.6491"/>
          <dgm:constr type="t" for="ch" forName="image6" refType="h" fact="0.6894"/>
          <dgm:constr type="w" for="ch" forName="image6" refType="w" fact="0.1886"/>
          <dgm:constr type="h" for="ch" forName="image6" refType="h" fact="0.3106"/>
          <dgm:constr type="l" for="ch" forName="text6" refType="w" fact="0.8114"/>
          <dgm:constr type="t" for="ch" forName="text6" refType="h" fact="0.5194"/>
          <dgm:constr type="w" for="ch" forName="text6" refType="w" fact="0.1886"/>
          <dgm:constr type="h" for="ch" forName="text6" refType="h" fact="0.3106"/>
          <dgm:constr type="l" for="ch" forName="imageaccent6" refType="w" fact="0.8138"/>
          <dgm:constr type="t" for="ch" forName="imageaccent6" refType="h" fact="0.8257"/>
          <dgm:constr type="w" for="ch" forName="imageaccent6" refType="w" fact="0.022"/>
          <dgm:constr type="h" for="ch" forName="imageaccent6" refType="h" fact="0.0364"/>
          <dgm:constr type="l" for="ch" forName="textaccent6" refType="w" fact="0.8488"/>
          <dgm:constr type="t" for="ch" forName="textaccent6" refType="h" fact="0.7914"/>
          <dgm:constr type="w" for="ch" forName="textaccent6" refType="w" fact="0.022"/>
          <dgm:constr type="h" for="ch" forName="textaccent6" refType="h" fact="0.0364"/>
        </dgm:constrLst>
      </dgm:if>
      <dgm:if name="Name8" axis="ch" ptType="node" func="cnt" op="equ" val="7">
        <dgm:alg type="composite">
          <dgm:param type="ar" val="1.6382"/>
        </dgm:alg>
        <dgm:constrLst>
          <dgm:constr type="primFontSz" for="des" ptType="node" op="equ" val="65"/>
          <dgm:constr type="l" for="ch" forName="image4" refType="w" fact="0.6491"/>
          <dgm:constr type="t" for="ch" forName="image4" refType="h" fact="0.2961"/>
          <dgm:constr type="w" for="ch" forName="image4" refType="w" fact="0.1886"/>
          <dgm:constr type="h" for="ch" forName="image4" refType="h" fact="0.2653"/>
          <dgm:constr type="l" for="ch" forName="text5" refType="w" fact="0.6491"/>
          <dgm:constr type="t" for="ch" forName="text5" refType="h" fact="0.0028"/>
          <dgm:constr type="w" for="ch" forName="text5" refType="w" fact="0.1886"/>
          <dgm:constr type="h" for="ch" forName="text5" refType="h" fact="0.2653"/>
          <dgm:constr type="l" for="ch" forName="image5" refType="w" fact="0.8114"/>
          <dgm:constr type="t" for="ch" forName="image5" refType="h" fact="0.1508"/>
          <dgm:constr type="w" for="ch" forName="image5" refType="w" fact="0.1886"/>
          <dgm:constr type="h" for="ch" forName="image5" refType="h" fact="0.2653"/>
          <dgm:constr type="l" for="ch" forName="image2" refType="w" fact="0.4868"/>
          <dgm:constr type="t" for="ch" forName="image2" refType="h" fact="0.4402"/>
          <dgm:constr type="w" for="ch" forName="image2" refType="w" fact="0.1886"/>
          <dgm:constr type="h" for="ch" forName="image2" refType="h" fact="0.2653"/>
          <dgm:constr type="l" for="ch" forName="text4" refType="w" fact="0.4868"/>
          <dgm:constr type="t" for="ch" forName="text4" refType="h" fact="0.1469"/>
          <dgm:constr type="w" for="ch" forName="text4" refType="w" fact="0.1886"/>
          <dgm:constr type="h" for="ch" forName="text4" refType="h" fact="0.2653"/>
          <dgm:constr type="l" for="ch" forName="text2" refType="w" fact="0.3246"/>
          <dgm:constr type="t" for="ch" forName="text2" refType="h" fact="0.2933"/>
          <dgm:constr type="w" for="ch" forName="text2" refType="w" fact="0.1886"/>
          <dgm:constr type="h" for="ch" forName="text2" refType="h" fact="0.2653"/>
          <dgm:constr type="l" for="ch" forName="image3" refType="w" fact="0.3246"/>
          <dgm:constr type="t" for="ch" forName="image3" refType="h" fact="0"/>
          <dgm:constr type="w" for="ch" forName="image3" refType="w" fact="0.1886"/>
          <dgm:constr type="h" for="ch" forName="image3" refType="h" fact="0.2653"/>
          <dgm:constr type="l" for="ch" forName="text1" refType="w" fact="0.1623"/>
          <dgm:constr type="t" for="ch" forName="text1" refType="h" fact="0.4408"/>
          <dgm:constr type="w" for="ch" forName="text1" refType="w" fact="0.1886"/>
          <dgm:constr type="h" for="ch" forName="text1" refType="h" fact="0.2653"/>
          <dgm:constr type="l" for="ch" forName="text3" refType="w" fact="0.1623"/>
          <dgm:constr type="t" for="ch" forName="text3" refType="h" fact="0.1475"/>
          <dgm:constr type="w" for="ch" forName="text3" refType="w" fact="0.1886"/>
          <dgm:constr type="h" for="ch" forName="text3" refType="h" fact="0.2653"/>
          <dgm:constr type="l" for="ch" forName="textaccent1" refType="w" fact="0.1668"/>
          <dgm:constr type="t" for="ch" forName="textaccent1" refType="h" fact="0.5594"/>
          <dgm:constr type="w" for="ch" forName="textaccent1" refType="w" fact="0.022"/>
          <dgm:constr type="h" for="ch" forName="textaccent1" refType="h" fact="0.0311"/>
          <dgm:constr type="l" for="ch" forName="image1" refType="w" fact="0"/>
          <dgm:constr type="t" for="ch" forName="image1" refType="h" fact="0.2941"/>
          <dgm:constr type="w" for="ch" forName="image1" refType="w" fact="0.1886"/>
          <dgm:constr type="h" for="ch" forName="image1" refType="h" fact="0.2653"/>
          <dgm:constr type="l" for="ch" forName="imageaccent1" refType="w" fact="0.1292"/>
          <dgm:constr type="t" for="ch" forName="imageaccent1" refType="h" fact="0.5242"/>
          <dgm:constr type="w" for="ch" forName="imageaccent1" refType="w" fact="0.022"/>
          <dgm:constr type="h" for="ch" forName="imageaccent1" refType="h" fact="0.0311"/>
          <dgm:constr type="l" for="ch" forName="textaccent2" refType="w" fact="0.4544"/>
          <dgm:constr type="t" for="ch" forName="textaccent2" refType="h" fact="0.5228"/>
          <dgm:constr type="w" for="ch" forName="textaccent2" refType="w" fact="0.022"/>
          <dgm:constr type="h" for="ch" forName="textaccent2" refType="h" fact="0.0311"/>
          <dgm:constr type="l" for="ch" forName="imageaccent2" refType="w" fact="0.4914"/>
          <dgm:constr type="t" for="ch" forName="imageaccent2" refType="h" fact="0.5583"/>
          <dgm:constr type="w" for="ch" forName="imageaccent2" refType="w" fact="0.022"/>
          <dgm:constr type="h" for="ch" forName="imageaccent2" refType="h" fact="0.0311"/>
          <dgm:constr type="l" for="ch" forName="textaccent3" refType="w" fact="0.2907"/>
          <dgm:constr type="t" for="ch" forName="textaccent3" refType="h" fact="0.1511"/>
          <dgm:constr type="w" for="ch" forName="textaccent3" refType="w" fact="0.022"/>
          <dgm:constr type="h" for="ch" forName="textaccent3" refType="h" fact="0.0311"/>
          <dgm:constr type="l" for="ch" forName="imageaccent3" refType="w" fact="0.3299"/>
          <dgm:constr type="t" for="ch" forName="imageaccent3" refType="h" fact="0.1175"/>
          <dgm:constr type="w" for="ch" forName="imageaccent3" refType="w" fact="0.022"/>
          <dgm:constr type="h" for="ch" forName="imageaccent3" refType="h" fact="0.0311"/>
          <dgm:constr type="l" for="ch" forName="textaccent4" refType="w" fact="0.65"/>
          <dgm:constr type="t" for="ch" forName="textaccent4" refType="h" fact="0.2645"/>
          <dgm:constr type="w" for="ch" forName="textaccent4" refType="w" fact="0.022"/>
          <dgm:constr type="h" for="ch" forName="textaccent4" refType="h" fact="0.0311"/>
          <dgm:constr type="l" for="ch" forName="imageaccent4" refType="w" fact="0.6859"/>
          <dgm:constr type="t" for="ch" forName="imageaccent4" refType="h" fact="0.3008"/>
          <dgm:constr type="w" for="ch" forName="imageaccent4" refType="w" fact="0.022"/>
          <dgm:constr type="h" for="ch" forName="imageaccent4" refType="h" fact="0.0311"/>
          <dgm:constr type="l" for="ch" forName="textaccent5" refType="w" fact="0.8123"/>
          <dgm:constr type="t" for="ch" forName="textaccent5" refType="h" fact="0.1217"/>
          <dgm:constr type="w" for="ch" forName="textaccent5" refType="w" fact="0.022"/>
          <dgm:constr type="h" for="ch" forName="textaccent5" refType="h" fact="0.0311"/>
          <dgm:constr type="l" for="ch" forName="imageaccent5" refType="w" fact="0.849"/>
          <dgm:constr type="t" for="ch" forName="imageaccent5" refType="h" fact="0.1567"/>
          <dgm:constr type="w" for="ch" forName="imageaccent5" refType="w" fact="0.022"/>
          <dgm:constr type="h" for="ch" forName="imageaccent5" refType="h" fact="0.0311"/>
          <dgm:constr type="l" for="ch" forName="image6" refType="w" fact="0.6491"/>
          <dgm:constr type="t" for="ch" forName="image6" refType="h" fact="0.5889"/>
          <dgm:constr type="w" for="ch" forName="image6" refType="w" fact="0.1886"/>
          <dgm:constr type="h" for="ch" forName="image6" refType="h" fact="0.2653"/>
          <dgm:constr type="l" for="ch" forName="text6" refType="w" fact="0.8114"/>
          <dgm:constr type="t" for="ch" forName="text6" refType="h" fact="0.4436"/>
          <dgm:constr type="w" for="ch" forName="text6" refType="w" fact="0.1886"/>
          <dgm:constr type="h" for="ch" forName="text6" refType="h" fact="0.2653"/>
          <dgm:constr type="l" for="ch" forName="imageaccent6" refType="w" fact="0.8138"/>
          <dgm:constr type="t" for="ch" forName="imageaccent6" refType="h" fact="0.7053"/>
          <dgm:constr type="w" for="ch" forName="imageaccent6" refType="w" fact="0.022"/>
          <dgm:constr type="h" for="ch" forName="imageaccent6" refType="h" fact="0.0311"/>
          <dgm:constr type="l" for="ch" forName="textaccent6" refType="w" fact="0.8488"/>
          <dgm:constr type="t" for="ch" forName="textaccent6" refType="h" fact="0.676"/>
          <dgm:constr type="w" for="ch" forName="textaccent6" refType="w" fact="0.022"/>
          <dgm:constr type="h" for="ch" forName="textaccent6" refType="h" fact="0.0311"/>
          <dgm:constr type="l" for="ch" forName="text7" refType="w" fact="0.3244"/>
          <dgm:constr type="t" for="ch" forName="text7" refType="h" fact="0.5872"/>
          <dgm:constr type="w" for="ch" forName="text7" refType="w" fact="0.1886"/>
          <dgm:constr type="h" for="ch" forName="text7" refType="h" fact="0.2653"/>
          <dgm:constr type="l" for="ch" forName="image7" refType="w" fact="0.1622"/>
          <dgm:constr type="t" for="ch" forName="image7" refType="h" fact="0.7347"/>
          <dgm:constr type="w" for="ch" forName="image7" refType="w" fact="0.1886"/>
          <dgm:constr type="h" for="ch" forName="image7" refType="h" fact="0.2653"/>
          <dgm:constr type="l" for="ch" forName="imageaccent7" refType="w" fact="0.2905"/>
          <dgm:constr type="t" for="ch" forName="imageaccent7" refType="h" fact="0.7384"/>
          <dgm:constr type="w" for="ch" forName="imageaccent7" refType="w" fact="0.022"/>
          <dgm:constr type="h" for="ch" forName="imageaccent7" refType="h" fact="0.0311"/>
          <dgm:constr type="l" for="ch" forName="textaccent7" refType="w" fact="0.3298"/>
          <dgm:constr type="t" for="ch" forName="textaccent7" refType="h" fact="0.7048"/>
          <dgm:constr type="w" for="ch" forName="textaccent7" refType="w" fact="0.022"/>
          <dgm:constr type="h" for="ch" forName="textaccent7" refType="h" fact="0.0311"/>
        </dgm:constrLst>
      </dgm:if>
      <dgm:if name="Name9" axis="ch" ptType="node" func="cnt" op="equ" val="8">
        <dgm:alg type="composite">
          <dgm:param type="ar" val="1.8974"/>
        </dgm:alg>
        <dgm:constrLst>
          <dgm:constr type="primFontSz" for="des" ptType="node" op="equ" val="65"/>
          <dgm:constr type="l" for="ch" forName="image4" refType="w" fact="0.5589"/>
          <dgm:constr type="t" for="ch" forName="image4" refType="h" fact="0.2952"/>
          <dgm:constr type="w" for="ch" forName="image4" refType="w" fact="0.1624"/>
          <dgm:constr type="h" for="ch" forName="image4" refType="h" fact="0.2645"/>
          <dgm:constr type="l" for="ch" forName="text5" refType="w" fact="0.5589"/>
          <dgm:constr type="t" for="ch" forName="text5" refType="h" fact="0.0028"/>
          <dgm:constr type="w" for="ch" forName="text5" refType="w" fact="0.1624"/>
          <dgm:constr type="h" for="ch" forName="text5" refType="h" fact="0.2645"/>
          <dgm:constr type="l" for="ch" forName="image5" refType="w" fact="0.6986"/>
          <dgm:constr type="t" for="ch" forName="image5" refType="h" fact="0.1504"/>
          <dgm:constr type="w" for="ch" forName="image5" refType="w" fact="0.1624"/>
          <dgm:constr type="h" for="ch" forName="image5" refType="h" fact="0.2645"/>
          <dgm:constr type="l" for="ch" forName="image2" refType="w" fact="0.4192"/>
          <dgm:constr type="t" for="ch" forName="image2" refType="h" fact="0.439"/>
          <dgm:constr type="w" for="ch" forName="image2" refType="w" fact="0.1624"/>
          <dgm:constr type="h" for="ch" forName="image2" refType="h" fact="0.2645"/>
          <dgm:constr type="l" for="ch" forName="text4" refType="w" fact="0.4192"/>
          <dgm:constr type="t" for="ch" forName="text4" refType="h" fact="0.1465"/>
          <dgm:constr type="w" for="ch" forName="text4" refType="w" fact="0.1624"/>
          <dgm:constr type="h" for="ch" forName="text4" refType="h" fact="0.2645"/>
          <dgm:constr type="l" for="ch" forName="text2" refType="w" fact="0.2794"/>
          <dgm:constr type="t" for="ch" forName="text2" refType="h" fact="0.2925"/>
          <dgm:constr type="w" for="ch" forName="text2" refType="w" fact="0.1624"/>
          <dgm:constr type="h" for="ch" forName="text2" refType="h" fact="0.2645"/>
          <dgm:constr type="l" for="ch" forName="image3" refType="w" fact="0.2794"/>
          <dgm:constr type="t" for="ch" forName="image3" refType="h" fact="0"/>
          <dgm:constr type="w" for="ch" forName="image3" refType="w" fact="0.1624"/>
          <dgm:constr type="h" for="ch" forName="image3" refType="h" fact="0.2645"/>
          <dgm:constr type="l" for="ch" forName="text1" refType="w" fact="0.1397"/>
          <dgm:constr type="t" for="ch" forName="text1" refType="h" fact="0.4395"/>
          <dgm:constr type="w" for="ch" forName="text1" refType="w" fact="0.1624"/>
          <dgm:constr type="h" for="ch" forName="text1" refType="h" fact="0.2645"/>
          <dgm:constr type="l" for="ch" forName="text3" refType="w" fact="0.1397"/>
          <dgm:constr type="t" for="ch" forName="text3" refType="h" fact="0.1471"/>
          <dgm:constr type="w" for="ch" forName="text3" refType="w" fact="0.1624"/>
          <dgm:constr type="h" for="ch" forName="text3" refType="h" fact="0.2645"/>
          <dgm:constr type="l" for="ch" forName="textaccent1" refType="w" fact="0.1436"/>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4"/>
          <dgm:constr type="h" for="ch" forName="image1" refType="h" fact="0.2645"/>
          <dgm:constr type="l" for="ch" forName="imageaccent1" refType="w" fact="0.1112"/>
          <dgm:constr type="t" for="ch" forName="imageaccent1" refType="h" fact="0.5227"/>
          <dgm:constr type="w" for="ch" forName="imageaccent1" refType="w" fact="0.0189"/>
          <dgm:constr type="h" for="ch" forName="imageaccent1" refType="h" fact="0.031"/>
          <dgm:constr type="l" for="ch" forName="textaccent2" refType="w" fact="0.3912"/>
          <dgm:constr type="t" for="ch" forName="textaccent2" refType="h" fact="0.5213"/>
          <dgm:constr type="w" for="ch" forName="textaccent2" refType="w" fact="0.0189"/>
          <dgm:constr type="h" for="ch" forName="textaccent2" refType="h" fact="0.031"/>
          <dgm:constr type="l" for="ch" forName="imageaccent2" refType="w" fact="0.4231"/>
          <dgm:constr type="t" for="ch" forName="imageaccent2" refType="h" fact="0.5567"/>
          <dgm:constr type="w" for="ch" forName="imageaccent2" refType="w" fact="0.0189"/>
          <dgm:constr type="h" for="ch" forName="imageaccent2" refType="h" fact="0.031"/>
          <dgm:constr type="l" for="ch" forName="textaccent3" refType="w" fact="0.2502"/>
          <dgm:constr type="t" for="ch" forName="textaccent3" refType="h" fact="0.1507"/>
          <dgm:constr type="w" for="ch" forName="textaccent3" refType="w" fact="0.0189"/>
          <dgm:constr type="h" for="ch" forName="textaccent3" refType="h" fact="0.031"/>
          <dgm:constr type="l" for="ch" forName="imageaccent3" refType="w" fact="0.2841"/>
          <dgm:constr type="t" for="ch" forName="imageaccent3" refType="h" fact="0.1172"/>
          <dgm:constr type="w" for="ch" forName="imageaccent3" refType="w" fact="0.0189"/>
          <dgm:constr type="h" for="ch" forName="imageaccent3" refType="h" fact="0.031"/>
          <dgm:constr type="l" for="ch" forName="textaccent4" refType="w" fact="0.5596"/>
          <dgm:constr type="t" for="ch" forName="textaccent4" refType="h" fact="0.2637"/>
          <dgm:constr type="w" for="ch" forName="textaccent4" refType="w" fact="0.0189"/>
          <dgm:constr type="h" for="ch" forName="textaccent4" refType="h" fact="0.031"/>
          <dgm:constr type="l" for="ch" forName="imageaccent4" refType="w" fact="0.5905"/>
          <dgm:constr type="t" for="ch" forName="imageaccent4" refType="h" fact="0.3"/>
          <dgm:constr type="w" for="ch" forName="imageaccent4" refType="w" fact="0.0189"/>
          <dgm:constr type="h" for="ch" forName="imageaccent4" refType="h" fact="0.031"/>
          <dgm:constr type="l" for="ch" forName="textaccent5" refType="w" fact="0.6993"/>
          <dgm:constr type="t" for="ch" forName="textaccent5" refType="h" fact="0.1214"/>
          <dgm:constr type="w" for="ch" forName="textaccent5" refType="w" fact="0.0189"/>
          <dgm:constr type="h" for="ch" forName="textaccent5" refType="h" fact="0.031"/>
          <dgm:constr type="l" for="ch" forName="imageaccent5" refType="w" fact="0.731"/>
          <dgm:constr type="t" for="ch" forName="imageaccent5" refType="h" fact="0.1563"/>
          <dgm:constr type="w" for="ch" forName="imageaccent5" refType="w" fact="0.0189"/>
          <dgm:constr type="h" for="ch" forName="imageaccent5" refType="h" fact="0.031"/>
          <dgm:constr type="l" for="ch" forName="image6" refType="w" fact="0.5589"/>
          <dgm:constr type="t" for="ch" forName="image6" refType="h" fact="0.5872"/>
          <dgm:constr type="w" for="ch" forName="image6" refType="w" fact="0.1624"/>
          <dgm:constr type="h" for="ch" forName="image6" refType="h" fact="0.2645"/>
          <dgm:constr type="l" for="ch" forName="text6" refType="w" fact="0.6986"/>
          <dgm:constr type="t" for="ch" forName="text6" refType="h" fact="0.4424"/>
          <dgm:constr type="w" for="ch" forName="text6" refType="w" fact="0.1624"/>
          <dgm:constr type="h" for="ch" forName="text6" refType="h" fact="0.2645"/>
          <dgm:constr type="l" for="ch" forName="imageaccent6" refType="w" fact="0.7007"/>
          <dgm:constr type="t" for="ch" forName="imageaccent6" refType="h" fact="0.7033"/>
          <dgm:constr type="w" for="ch" forName="imageaccent6" refType="w" fact="0.0189"/>
          <dgm:constr type="h" for="ch" forName="imageaccent6" refType="h" fact="0.031"/>
          <dgm:constr type="l" for="ch" forName="textaccent6" refType="w" fact="0.7308"/>
          <dgm:constr type="t" for="ch" forName="textaccent6" refType="h" fact="0.6741"/>
          <dgm:constr type="w" for="ch" forName="textaccent6" refType="w" fact="0.0189"/>
          <dgm:constr type="h" for="ch" forName="textaccent6" refType="h" fact="0.031"/>
          <dgm:constr type="l" for="ch" forName="text7" refType="w" fact="0.2793"/>
          <dgm:constr type="t" for="ch" forName="text7" refType="h" fact="0.5856"/>
          <dgm:constr type="w" for="ch" forName="text7" refType="w" fact="0.1624"/>
          <dgm:constr type="h" for="ch" forName="text7" refType="h" fact="0.2645"/>
          <dgm:constr type="l" for="ch" forName="image7" refType="w" fact="0.1396"/>
          <dgm:constr type="t" for="ch" forName="image7" refType="h" fact="0.7326"/>
          <dgm:constr type="w" for="ch" forName="image7" refType="w" fact="0.1624"/>
          <dgm:constr type="h" for="ch" forName="image7" refType="h" fact="0.2645"/>
          <dgm:constr type="l" for="ch" forName="imageaccent7" refType="w" fact="0.2501"/>
          <dgm:constr type="t" for="ch" forName="imageaccent7" refType="h" fact="0.7363"/>
          <dgm:constr type="w" for="ch" forName="imageaccent7" refType="w" fact="0.0189"/>
          <dgm:constr type="h" for="ch" forName="imageaccent7" refType="h" fact="0.031"/>
          <dgm:constr type="l" for="ch" forName="textaccent7" refType="w" fact="0.284"/>
          <dgm:constr type="t" for="ch" forName="textaccent7" refType="h" fact="0.7028"/>
          <dgm:constr type="w" for="ch" forName="textaccent7" refType="w" fact="0.0189"/>
          <dgm:constr type="h" for="ch" forName="textaccent7" refType="h" fact="0.031"/>
          <dgm:constr type="l" for="ch" forName="image8" refType="w" fact="0.6979"/>
          <dgm:constr type="t" for="ch" forName="image8" refType="h" fact="0.7355"/>
          <dgm:constr type="w" for="ch" forName="image8" refType="w" fact="0.1624"/>
          <dgm:constr type="h" for="ch" forName="image8" refType="h" fact="0.2645"/>
          <dgm:constr type="l" for="ch" forName="text8" refType="w" fact="0.8376"/>
          <dgm:constr type="t" for="ch" forName="text8" refType="h" fact="0.5906"/>
          <dgm:constr type="w" for="ch" forName="text8" refType="w" fact="0.1624"/>
          <dgm:constr type="h" for="ch" forName="text8" refType="h" fact="0.2645"/>
          <dgm:constr type="l" for="ch" forName="imageaccent8" refType="w" fact="0.8397"/>
          <dgm:constr type="t" for="ch" forName="imageaccent8" refType="h" fact="0.8516"/>
          <dgm:constr type="w" for="ch" forName="imageaccent8" refType="w" fact="0.0189"/>
          <dgm:constr type="h" for="ch" forName="imageaccent8" refType="h" fact="0.031"/>
          <dgm:constr type="l" for="ch" forName="textaccent8" refType="w" fact="0.8698"/>
          <dgm:constr type="t" for="ch" forName="textaccent8" refType="h" fact="0.8223"/>
          <dgm:constr type="w" for="ch" forName="textaccent8" refType="w" fact="0.0189"/>
          <dgm:constr type="h" for="ch" forName="textaccent8" refType="h" fact="0.031"/>
        </dgm:constrLst>
      </dgm:if>
      <dgm:if name="Name10" axis="ch" ptType="node" func="cnt" op="equ" val="9">
        <dgm:alg type="composite">
          <dgm:param type="ar" val="1.8986"/>
        </dgm:alg>
        <dgm:constrLst>
          <dgm:constr type="primFontSz" for="des" ptType="node" op="equ" val="65"/>
          <dgm:constr type="l" for="ch" forName="image4" refType="w" fact="0.5585"/>
          <dgm:constr type="t" for="ch" forName="image4" refType="h" fact="0.2952"/>
          <dgm:constr type="w" for="ch" forName="image4" refType="w" fact="0.1623"/>
          <dgm:constr type="h" for="ch" forName="image4" refType="h" fact="0.2645"/>
          <dgm:constr type="l" for="ch" forName="text5" refType="w" fact="0.5585"/>
          <dgm:constr type="t" for="ch" forName="text5" refType="h" fact="0.0028"/>
          <dgm:constr type="w" for="ch" forName="text5" refType="w" fact="0.1623"/>
          <dgm:constr type="h" for="ch" forName="text5" refType="h" fact="0.2645"/>
          <dgm:constr type="l" for="ch" forName="image5" refType="w" fact="0.6982"/>
          <dgm:constr type="t" for="ch" forName="image5" refType="h" fact="0.1504"/>
          <dgm:constr type="w" for="ch" forName="image5" refType="w" fact="0.1623"/>
          <dgm:constr type="h" for="ch" forName="image5" refType="h" fact="0.2645"/>
          <dgm:constr type="l" for="ch" forName="image2" refType="w" fact="0.4189"/>
          <dgm:constr type="t" for="ch" forName="image2" refType="h" fact="0.439"/>
          <dgm:constr type="w" for="ch" forName="image2" refType="w" fact="0.1623"/>
          <dgm:constr type="h" for="ch" forName="image2" refType="h" fact="0.2645"/>
          <dgm:constr type="l" for="ch" forName="text4" refType="w" fact="0.4189"/>
          <dgm:constr type="t" for="ch" forName="text4" refType="h" fact="0.1465"/>
          <dgm:constr type="w" for="ch" forName="text4" refType="w" fact="0.1623"/>
          <dgm:constr type="h" for="ch" forName="text4" refType="h" fact="0.2645"/>
          <dgm:constr type="l" for="ch" forName="text2" refType="w" fact="0.2793"/>
          <dgm:constr type="t" for="ch" forName="text2" refType="h" fact="0.2925"/>
          <dgm:constr type="w" for="ch" forName="text2" refType="w" fact="0.1623"/>
          <dgm:constr type="h" for="ch" forName="text2" refType="h" fact="0.2645"/>
          <dgm:constr type="l" for="ch" forName="image3" refType="w" fact="0.2793"/>
          <dgm:constr type="t" for="ch" forName="image3" refType="h" fact="0"/>
          <dgm:constr type="w" for="ch" forName="image3" refType="w" fact="0.1623"/>
          <dgm:constr type="h" for="ch" forName="image3" refType="h" fact="0.2645"/>
          <dgm:constr type="l" for="ch" forName="text1" refType="w" fact="0.1396"/>
          <dgm:constr type="t" for="ch" forName="text1" refType="h" fact="0.4395"/>
          <dgm:constr type="w" for="ch" forName="text1" refType="w" fact="0.1623"/>
          <dgm:constr type="h" for="ch" forName="text1" refType="h" fact="0.2645"/>
          <dgm:constr type="l" for="ch" forName="text3" refType="w" fact="0.1396"/>
          <dgm:constr type="t" for="ch" forName="text3" refType="h" fact="0.1471"/>
          <dgm:constr type="w" for="ch" forName="text3" refType="w" fact="0.1623"/>
          <dgm:constr type="h" for="ch" forName="text3" refType="h" fact="0.2645"/>
          <dgm:constr type="l" for="ch" forName="textaccent1" refType="w" fact="0.1435"/>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3"/>
          <dgm:constr type="h" for="ch" forName="image1" refType="h" fact="0.2645"/>
          <dgm:constr type="l" for="ch" forName="imageaccent1" refType="w" fact="0.1111"/>
          <dgm:constr type="t" for="ch" forName="imageaccent1" refType="h" fact="0.5227"/>
          <dgm:constr type="w" for="ch" forName="imageaccent1" refType="w" fact="0.0189"/>
          <dgm:constr type="h" for="ch" forName="imageaccent1" refType="h" fact="0.031"/>
          <dgm:constr type="l" for="ch" forName="textaccent2" refType="w" fact="0.391"/>
          <dgm:constr type="t" for="ch" forName="textaccent2" refType="h" fact="0.5213"/>
          <dgm:constr type="w" for="ch" forName="textaccent2" refType="w" fact="0.0189"/>
          <dgm:constr type="h" for="ch" forName="textaccent2" refType="h" fact="0.031"/>
          <dgm:constr type="l" for="ch" forName="imageaccent2" refType="w" fact="0.4228"/>
          <dgm:constr type="t" for="ch" forName="imageaccent2" refType="h" fact="0.5567"/>
          <dgm:constr type="w" for="ch" forName="imageaccent2" refType="w" fact="0.0189"/>
          <dgm:constr type="h" for="ch" forName="imageaccent2" refType="h" fact="0.031"/>
          <dgm:constr type="l" for="ch" forName="textaccent3" refType="w" fact="0.2501"/>
          <dgm:constr type="t" for="ch" forName="textaccent3" refType="h" fact="0.1507"/>
          <dgm:constr type="w" for="ch" forName="textaccent3" refType="w" fact="0.0189"/>
          <dgm:constr type="h" for="ch" forName="textaccent3" refType="h" fact="0.031"/>
          <dgm:constr type="l" for="ch" forName="imageaccent3" refType="w" fact="0.2839"/>
          <dgm:constr type="t" for="ch" forName="imageaccent3" refType="h" fact="0.1172"/>
          <dgm:constr type="w" for="ch" forName="imageaccent3" refType="w" fact="0.0189"/>
          <dgm:constr type="h" for="ch" forName="imageaccent3" refType="h" fact="0.031"/>
          <dgm:constr type="l" for="ch" forName="textaccent4" refType="w" fact="0.5593"/>
          <dgm:constr type="t" for="ch" forName="textaccent4" refType="h" fact="0.2637"/>
          <dgm:constr type="w" for="ch" forName="textaccent4" refType="w" fact="0.0189"/>
          <dgm:constr type="h" for="ch" forName="textaccent4" refType="h" fact="0.031"/>
          <dgm:constr type="l" for="ch" forName="imageaccent4" refType="w" fact="0.5901"/>
          <dgm:constr type="t" for="ch" forName="imageaccent4" refType="h" fact="0.3"/>
          <dgm:constr type="w" for="ch" forName="imageaccent4" refType="w" fact="0.0189"/>
          <dgm:constr type="h" for="ch" forName="imageaccent4" refType="h" fact="0.031"/>
          <dgm:constr type="l" for="ch" forName="textaccent5" refType="w" fact="0.6989"/>
          <dgm:constr type="t" for="ch" forName="textaccent5" refType="h" fact="0.1214"/>
          <dgm:constr type="w" for="ch" forName="textaccent5" refType="w" fact="0.0189"/>
          <dgm:constr type="h" for="ch" forName="textaccent5" refType="h" fact="0.031"/>
          <dgm:constr type="l" for="ch" forName="imageaccent5" refType="w" fact="0.7305"/>
          <dgm:constr type="t" for="ch" forName="imageaccent5" refType="h" fact="0.1563"/>
          <dgm:constr type="w" for="ch" forName="imageaccent5" refType="w" fact="0.0189"/>
          <dgm:constr type="h" for="ch" forName="imageaccent5" refType="h" fact="0.031"/>
          <dgm:constr type="l" for="ch" forName="image6" refType="w" fact="0.5585"/>
          <dgm:constr type="t" for="ch" forName="image6" refType="h" fact="0.5872"/>
          <dgm:constr type="w" for="ch" forName="image6" refType="w" fact="0.1623"/>
          <dgm:constr type="h" for="ch" forName="image6" refType="h" fact="0.2645"/>
          <dgm:constr type="l" for="ch" forName="text6" refType="w" fact="0.6982"/>
          <dgm:constr type="t" for="ch" forName="text6" refType="h" fact="0.4424"/>
          <dgm:constr type="w" for="ch" forName="text6" refType="w" fact="0.1623"/>
          <dgm:constr type="h" for="ch" forName="text6" refType="h" fact="0.2645"/>
          <dgm:constr type="l" for="ch" forName="imageaccent6" refType="w" fact="0.7002"/>
          <dgm:constr type="t" for="ch" forName="imageaccent6" refType="h" fact="0.7033"/>
          <dgm:constr type="w" for="ch" forName="imageaccent6" refType="w" fact="0.0189"/>
          <dgm:constr type="h" for="ch" forName="imageaccent6" refType="h" fact="0.031"/>
          <dgm:constr type="l" for="ch" forName="textaccent6" refType="w" fact="0.7303"/>
          <dgm:constr type="t" for="ch" forName="textaccent6" refType="h" fact="0.6741"/>
          <dgm:constr type="w" for="ch" forName="textaccent6" refType="w" fact="0.0189"/>
          <dgm:constr type="h" for="ch" forName="textaccent6" refType="h" fact="0.031"/>
          <dgm:constr type="l" for="ch" forName="text7" refType="w" fact="0.2792"/>
          <dgm:constr type="t" for="ch" forName="text7" refType="h" fact="0.5856"/>
          <dgm:constr type="w" for="ch" forName="text7" refType="w" fact="0.1623"/>
          <dgm:constr type="h" for="ch" forName="text7" refType="h" fact="0.2645"/>
          <dgm:constr type="l" for="ch" forName="image7" refType="w" fact="0.1395"/>
          <dgm:constr type="t" for="ch" forName="image7" refType="h" fact="0.7326"/>
          <dgm:constr type="w" for="ch" forName="image7" refType="w" fact="0.1623"/>
          <dgm:constr type="h" for="ch" forName="image7" refType="h" fact="0.2645"/>
          <dgm:constr type="l" for="ch" forName="imageaccent7" refType="w" fact="0.25"/>
          <dgm:constr type="t" for="ch" forName="imageaccent7" refType="h" fact="0.7363"/>
          <dgm:constr type="w" for="ch" forName="imageaccent7" refType="w" fact="0.0189"/>
          <dgm:constr type="h" for="ch" forName="imageaccent7" refType="h" fact="0.031"/>
          <dgm:constr type="l" for="ch" forName="textaccent7" refType="w" fact="0.2838"/>
          <dgm:constr type="t" for="ch" forName="textaccent7" refType="h" fact="0.7028"/>
          <dgm:constr type="w" for="ch" forName="textaccent7" refType="w" fact="0.0189"/>
          <dgm:constr type="h" for="ch" forName="textaccent7" refType="h" fact="0.031"/>
          <dgm:constr type="l" for="ch" forName="image8" refType="w" fact="0.6975"/>
          <dgm:constr type="t" for="ch" forName="image8" refType="h" fact="0.7355"/>
          <dgm:constr type="w" for="ch" forName="image8" refType="w" fact="0.1623"/>
          <dgm:constr type="h" for="ch" forName="image8" refType="h" fact="0.2645"/>
          <dgm:constr type="l" for="ch" forName="text8" refType="w" fact="0.8371"/>
          <dgm:constr type="t" for="ch" forName="text8" refType="h" fact="0.5906"/>
          <dgm:constr type="w" for="ch" forName="text8" refType="w" fact="0.1623"/>
          <dgm:constr type="h" for="ch" forName="text8" refType="h" fact="0.2645"/>
          <dgm:constr type="l" for="ch" forName="imageaccent8" refType="w" fact="0.8392"/>
          <dgm:constr type="t" for="ch" forName="imageaccent8" refType="h" fact="0.8516"/>
          <dgm:constr type="w" for="ch" forName="imageaccent8" refType="w" fact="0.0189"/>
          <dgm:constr type="h" for="ch" forName="imageaccent8" refType="h" fact="0.031"/>
          <dgm:constr type="l" for="ch" forName="textaccent8" refType="w" fact="0.8693"/>
          <dgm:constr type="t" for="ch" forName="textaccent8" refType="h" fact="0.8223"/>
          <dgm:constr type="w" for="ch" forName="textaccent8" refType="w" fact="0.0189"/>
          <dgm:constr type="h" for="ch" forName="textaccent8" refType="h" fact="0.031"/>
          <dgm:constr type="l" for="ch" forName="text9" refType="w" fact="0.8377"/>
          <dgm:constr type="t" for="ch" forName="text9" refType="h" fact="0.0057"/>
          <dgm:constr type="w" for="ch" forName="text9" refType="w" fact="0.1623"/>
          <dgm:constr type="h" for="ch" forName="text9" refType="h" fact="0.2645"/>
          <dgm:constr type="l" for="ch" forName="textaccent9" refType="w" fact="0.95"/>
          <dgm:constr type="t" for="ch" forName="textaccent9" refType="h" fact="0.2383"/>
          <dgm:constr type="w" for="ch" forName="textaccent9" refType="w" fact="0.0189"/>
          <dgm:constr type="h" for="ch" forName="textaccent9" refType="h" fact="0.031"/>
          <dgm:constr type="l" for="ch" forName="image9" refType="w" fact="0.8377"/>
          <dgm:constr type="t" for="ch" forName="image9" refType="h" fact="0.2977"/>
          <dgm:constr type="w" for="ch" forName="image9" refType="w" fact="0.1623"/>
          <dgm:constr type="h" for="ch" forName="image9" refType="h" fact="0.2645"/>
          <dgm:constr type="l" for="ch" forName="imageaccent9" refType="w" fact="0.95"/>
          <dgm:constr type="t" for="ch" forName="imageaccent9" refType="h" fact="0.2993"/>
          <dgm:constr type="w" for="ch" forName="imageaccent9" refType="w" fact="0.0189"/>
          <dgm:constr type="h" for="ch" forName="imageaccent9" refType="h" fact="0.031"/>
        </dgm:constrLst>
      </dgm:if>
      <dgm:if name="Name11" axis="ch" ptType="node" func="cnt" op="equ" val="10">
        <dgm:alg type="composite">
          <dgm:param type="ar" val="1.6608"/>
        </dgm:alg>
        <dgm:constrLst>
          <dgm:constr type="primFontSz" for="des" ptType="node" op="equ" val="65"/>
          <dgm:constr type="l" for="ch" forName="image4" refType="w" fact="0.5585"/>
          <dgm:constr type="t" for="ch" forName="image4" refType="h" fact="0.2583"/>
          <dgm:constr type="w" for="ch" forName="image4" refType="w" fact="0.1623"/>
          <dgm:constr type="h" for="ch" forName="image4" refType="h" fact="0.2314"/>
          <dgm:constr type="l" for="ch" forName="text5" refType="w" fact="0.5585"/>
          <dgm:constr type="t" for="ch" forName="text5" refType="h" fact="0.0024"/>
          <dgm:constr type="w" for="ch" forName="text5" refType="w" fact="0.1623"/>
          <dgm:constr type="h" for="ch" forName="text5" refType="h" fact="0.2314"/>
          <dgm:constr type="l" for="ch" forName="image5" refType="w" fact="0.6982"/>
          <dgm:constr type="t" for="ch" forName="image5" refType="h" fact="0.1316"/>
          <dgm:constr type="w" for="ch" forName="image5" refType="w" fact="0.1623"/>
          <dgm:constr type="h" for="ch" forName="image5" refType="h" fact="0.2314"/>
          <dgm:constr type="l" for="ch" forName="image2" refType="w" fact="0.4189"/>
          <dgm:constr type="t" for="ch" forName="image2" refType="h" fact="0.384"/>
          <dgm:constr type="w" for="ch" forName="image2" refType="w" fact="0.1623"/>
          <dgm:constr type="h" for="ch" forName="image2" refType="h" fact="0.2314"/>
          <dgm:constr type="l" for="ch" forName="text4" refType="w" fact="0.4189"/>
          <dgm:constr type="t" for="ch" forName="text4" refType="h" fact="0.1282"/>
          <dgm:constr type="w" for="ch" forName="text4" refType="w" fact="0.1623"/>
          <dgm:constr type="h" for="ch" forName="text4" refType="h" fact="0.2314"/>
          <dgm:constr type="l" for="ch" forName="text2" refType="w" fact="0.2793"/>
          <dgm:constr type="t" for="ch" forName="text2" refType="h" fact="0.2558"/>
          <dgm:constr type="w" for="ch" forName="text2" refType="w" fact="0.1623"/>
          <dgm:constr type="h" for="ch" forName="text2" refType="h" fact="0.2314"/>
          <dgm:constr type="l" for="ch" forName="image3" refType="w" fact="0.2793"/>
          <dgm:constr type="t" for="ch" forName="image3" refType="h" fact="0"/>
          <dgm:constr type="w" for="ch" forName="image3" refType="w" fact="0.1623"/>
          <dgm:constr type="h" for="ch" forName="image3" refType="h" fact="0.2314"/>
          <dgm:constr type="l" for="ch" forName="text1" refType="w" fact="0.1396"/>
          <dgm:constr type="t" for="ch" forName="text1" refType="h" fact="0.3845"/>
          <dgm:constr type="w" for="ch" forName="text1" refType="w" fact="0.1623"/>
          <dgm:constr type="h" for="ch" forName="text1" refType="h" fact="0.2314"/>
          <dgm:constr type="l" for="ch" forName="text3" refType="w" fact="0.1396"/>
          <dgm:constr type="t" for="ch" forName="text3" refType="h" fact="0.1286"/>
          <dgm:constr type="w" for="ch" forName="text3" refType="w" fact="0.1623"/>
          <dgm:constr type="h" for="ch" forName="text3" refType="h" fact="0.2314"/>
          <dgm:constr type="l" for="ch" forName="textaccent1" refType="w" fact="0.1435"/>
          <dgm:constr type="t" for="ch" forName="textaccent1" refType="h" fact="0.488"/>
          <dgm:constr type="w" for="ch" forName="textaccent1" refType="w" fact="0.0189"/>
          <dgm:constr type="h" for="ch" forName="textaccent1" refType="h" fact="0.0271"/>
          <dgm:constr type="l" for="ch" forName="image1" refType="w" fact="0"/>
          <dgm:constr type="t" for="ch" forName="image1" refType="h" fact="0.2566"/>
          <dgm:constr type="w" for="ch" forName="image1" refType="w" fact="0.1623"/>
          <dgm:constr type="h" for="ch" forName="image1" refType="h" fact="0.2314"/>
          <dgm:constr type="l" for="ch" forName="imageaccent1" refType="w" fact="0.1111"/>
          <dgm:constr type="t" for="ch" forName="imageaccent1" refType="h" fact="0.4572"/>
          <dgm:constr type="w" for="ch" forName="imageaccent1" refType="w" fact="0.0189"/>
          <dgm:constr type="h" for="ch" forName="imageaccent1" refType="h" fact="0.0271"/>
          <dgm:constr type="l" for="ch" forName="textaccent2" refType="w" fact="0.391"/>
          <dgm:constr type="t" for="ch" forName="textaccent2" refType="h" fact="0.456"/>
          <dgm:constr type="w" for="ch" forName="textaccent2" refType="w" fact="0.0189"/>
          <dgm:constr type="h" for="ch" forName="textaccent2" refType="h" fact="0.0271"/>
          <dgm:constr type="l" for="ch" forName="imageaccent2" refType="w" fact="0.4228"/>
          <dgm:constr type="t" for="ch" forName="imageaccent2" refType="h" fact="0.487"/>
          <dgm:constr type="w" for="ch" forName="imageaccent2" refType="w" fact="0.0189"/>
          <dgm:constr type="h" for="ch" forName="imageaccent2" refType="h" fact="0.0271"/>
          <dgm:constr type="l" for="ch" forName="textaccent3" refType="w" fact="0.2501"/>
          <dgm:constr type="t" for="ch" forName="textaccent3" refType="h" fact="0.1318"/>
          <dgm:constr type="w" for="ch" forName="textaccent3" refType="w" fact="0.0189"/>
          <dgm:constr type="h" for="ch" forName="textaccent3" refType="h" fact="0.0271"/>
          <dgm:constr type="l" for="ch" forName="imageaccent3" refType="w" fact="0.2839"/>
          <dgm:constr type="t" for="ch" forName="imageaccent3" refType="h" fact="0.1025"/>
          <dgm:constr type="w" for="ch" forName="imageaccent3" refType="w" fact="0.0189"/>
          <dgm:constr type="h" for="ch" forName="imageaccent3" refType="h" fact="0.0271"/>
          <dgm:constr type="l" for="ch" forName="textaccent4" refType="w" fact="0.5593"/>
          <dgm:constr type="t" for="ch" forName="textaccent4" refType="h" fact="0.2307"/>
          <dgm:constr type="w" for="ch" forName="textaccent4" refType="w" fact="0.0189"/>
          <dgm:constr type="h" for="ch" forName="textaccent4" refType="h" fact="0.0271"/>
          <dgm:constr type="l" for="ch" forName="imageaccent4" refType="w" fact="0.5901"/>
          <dgm:constr type="t" for="ch" forName="imageaccent4" refType="h" fact="0.2624"/>
          <dgm:constr type="w" for="ch" forName="imageaccent4" refType="w" fact="0.0189"/>
          <dgm:constr type="h" for="ch" forName="imageaccent4" refType="h" fact="0.0271"/>
          <dgm:constr type="l" for="ch" forName="textaccent5" refType="w" fact="0.6989"/>
          <dgm:constr type="t" for="ch" forName="textaccent5" refType="h" fact="0.1062"/>
          <dgm:constr type="w" for="ch" forName="textaccent5" refType="w" fact="0.0189"/>
          <dgm:constr type="h" for="ch" forName="textaccent5" refType="h" fact="0.0271"/>
          <dgm:constr type="l" for="ch" forName="imageaccent5" refType="w" fact="0.7305"/>
          <dgm:constr type="t" for="ch" forName="imageaccent5" refType="h" fact="0.1367"/>
          <dgm:constr type="w" for="ch" forName="imageaccent5" refType="w" fact="0.0189"/>
          <dgm:constr type="h" for="ch" forName="imageaccent5" refType="h" fact="0.0271"/>
          <dgm:constr type="l" for="ch" forName="image6" refType="w" fact="0.5585"/>
          <dgm:constr type="t" for="ch" forName="image6" refType="h" fact="0.5137"/>
          <dgm:constr type="w" for="ch" forName="image6" refType="w" fact="0.1623"/>
          <dgm:constr type="h" for="ch" forName="image6" refType="h" fact="0.2314"/>
          <dgm:constr type="l" for="ch" forName="text6" refType="w" fact="0.6982"/>
          <dgm:constr type="t" for="ch" forName="text6" refType="h" fact="0.387"/>
          <dgm:constr type="w" for="ch" forName="text6" refType="w" fact="0.1623"/>
          <dgm:constr type="h" for="ch" forName="text6" refType="h" fact="0.2314"/>
          <dgm:constr type="l" for="ch" forName="imageaccent6" refType="w" fact="0.7002"/>
          <dgm:constr type="t" for="ch" forName="imageaccent6" refType="h" fact="0.6152"/>
          <dgm:constr type="w" for="ch" forName="imageaccent6" refType="w" fact="0.0189"/>
          <dgm:constr type="h" for="ch" forName="imageaccent6" refType="h" fact="0.0271"/>
          <dgm:constr type="l" for="ch" forName="textaccent6" refType="w" fact="0.7303"/>
          <dgm:constr type="t" for="ch" forName="textaccent6" refType="h" fact="0.5897"/>
          <dgm:constr type="w" for="ch" forName="textaccent6" refType="w" fact="0.0189"/>
          <dgm:constr type="h" for="ch" forName="textaccent6" refType="h" fact="0.0271"/>
          <dgm:constr type="l" for="ch" forName="text7" refType="w" fact="0.2792"/>
          <dgm:constr type="t" for="ch" forName="text7" refType="h" fact="0.5122"/>
          <dgm:constr type="w" for="ch" forName="text7" refType="w" fact="0.1623"/>
          <dgm:constr type="h" for="ch" forName="text7" refType="h" fact="0.2314"/>
          <dgm:constr type="l" for="ch" forName="image7" refType="w" fact="0.1395"/>
          <dgm:constr type="t" for="ch" forName="image7" refType="h" fact="0.6409"/>
          <dgm:constr type="w" for="ch" forName="image7" refType="w" fact="0.1623"/>
          <dgm:constr type="h" for="ch" forName="image7" refType="h" fact="0.2314"/>
          <dgm:constr type="l" for="ch" forName="imageaccent7" refType="w" fact="0.25"/>
          <dgm:constr type="t" for="ch" forName="imageaccent7" refType="h" fact="0.6441"/>
          <dgm:constr type="w" for="ch" forName="imageaccent7" refType="w" fact="0.0189"/>
          <dgm:constr type="h" for="ch" forName="imageaccent7" refType="h" fact="0.0271"/>
          <dgm:constr type="l" for="ch" forName="textaccent7" refType="w" fact="0.2838"/>
          <dgm:constr type="t" for="ch" forName="textaccent7" refType="h" fact="0.6148"/>
          <dgm:constr type="w" for="ch" forName="textaccent7" refType="w" fact="0.0189"/>
          <dgm:constr type="h" for="ch" forName="textaccent7" refType="h" fact="0.0271"/>
          <dgm:constr type="l" for="ch" forName="image8" refType="w" fact="0.6975"/>
          <dgm:constr type="t" for="ch" forName="image8" refType="h" fact="0.6433"/>
          <dgm:constr type="w" for="ch" forName="image8" refType="w" fact="0.1623"/>
          <dgm:constr type="h" for="ch" forName="image8" refType="h" fact="0.2314"/>
          <dgm:constr type="l" for="ch" forName="text8" refType="w" fact="0.8371"/>
          <dgm:constr type="t" for="ch" forName="text8" refType="h" fact="0.5167"/>
          <dgm:constr type="w" for="ch" forName="text8" refType="w" fact="0.1623"/>
          <dgm:constr type="h" for="ch" forName="text8" refType="h" fact="0.2314"/>
          <dgm:constr type="l" for="ch" forName="imageaccent8" refType="w" fact="0.8392"/>
          <dgm:constr type="t" for="ch" forName="imageaccent8" refType="h" fact="0.7449"/>
          <dgm:constr type="w" for="ch" forName="imageaccent8" refType="w" fact="0.0189"/>
          <dgm:constr type="h" for="ch" forName="imageaccent8" refType="h" fact="0.0271"/>
          <dgm:constr type="l" for="ch" forName="textaccent8" refType="w" fact="0.8693"/>
          <dgm:constr type="t" for="ch" forName="textaccent8" refType="h" fact="0.7194"/>
          <dgm:constr type="w" for="ch" forName="textaccent8" refType="w" fact="0.0189"/>
          <dgm:constr type="h" for="ch" forName="textaccent8" refType="h" fact="0.0271"/>
          <dgm:constr type="l" for="ch" forName="text9" refType="w" fact="0.8377"/>
          <dgm:constr type="t" for="ch" forName="text9" refType="h" fact="0.005"/>
          <dgm:constr type="w" for="ch" forName="text9" refType="w" fact="0.1623"/>
          <dgm:constr type="h" for="ch" forName="text9" refType="h" fact="0.2314"/>
          <dgm:constr type="l" for="ch" forName="textaccent9" refType="w" fact="0.95"/>
          <dgm:constr type="t" for="ch" forName="textaccent9" refType="h" fact="0.2084"/>
          <dgm:constr type="w" for="ch" forName="textaccent9" refType="w" fact="0.0189"/>
          <dgm:constr type="h" for="ch" forName="textaccent9" refType="h" fact="0.0271"/>
          <dgm:constr type="l" for="ch" forName="image9" refType="w" fact="0.8377"/>
          <dgm:constr type="t" for="ch" forName="image9" refType="h" fact="0.2604"/>
          <dgm:constr type="w" for="ch" forName="image9" refType="w" fact="0.1623"/>
          <dgm:constr type="h" for="ch" forName="image9" refType="h" fact="0.2314"/>
          <dgm:constr type="l" for="ch" forName="imageaccent9" refType="w" fact="0.95"/>
          <dgm:constr type="t" for="ch" forName="imageaccent9" refType="h" fact="0.2618"/>
          <dgm:constr type="w" for="ch" forName="imageaccent9" refType="w" fact="0.0189"/>
          <dgm:constr type="h" for="ch" forName="imageaccent9" refType="h" fact="0.0271"/>
          <dgm:constr type="l" for="ch" forName="image10" refType="w" fact="0.2786"/>
          <dgm:constr type="t" for="ch" forName="image10" refType="h" fact="0.7686"/>
          <dgm:constr type="w" for="ch" forName="image10" refType="w" fact="0.1623"/>
          <dgm:constr type="h" for="ch" forName="image10" refType="h" fact="0.2314"/>
          <dgm:constr type="l" for="ch" forName="text10" refType="w" fact="0.4183"/>
          <dgm:constr type="t" for="ch" forName="text10" refType="h" fact="0.6419"/>
          <dgm:constr type="w" for="ch" forName="text10" refType="w" fact="0.1623"/>
          <dgm:constr type="h" for="ch" forName="text10" refType="h" fact="0.2314"/>
          <dgm:constr type="l" for="ch" forName="imageaccent10" refType="w" fact="0.4203"/>
          <dgm:constr type="t" for="ch" forName="imageaccent10" refType="h" fact="0.8701"/>
          <dgm:constr type="w" for="ch" forName="imageaccent10" refType="w" fact="0.0189"/>
          <dgm:constr type="h" for="ch" forName="imageaccent10" refType="h" fact="0.0271"/>
          <dgm:constr type="l" for="ch" forName="textaccent10" refType="w" fact="0.4504"/>
          <dgm:constr type="t" for="ch" forName="textaccent10" refType="h" fact="0.8446"/>
          <dgm:constr type="w" for="ch" forName="textaccent10" refType="w" fact="0.0189"/>
          <dgm:constr type="h" for="ch" forName="textaccent10" refType="h" fact="0.0271"/>
        </dgm:constrLst>
      </dgm:if>
      <dgm:if name="Name12" axis="ch" ptType="node" func="cnt" op="equ" val="11">
        <dgm:alg type="composite">
          <dgm:param type="ar" val="1.4704"/>
        </dgm:alg>
        <dgm:constrLst>
          <dgm:constr type="primFontSz" for="des" ptType="node" op="equ" val="65"/>
          <dgm:constr type="l" for="ch" forName="image4" refType="w" fact="0.5585"/>
          <dgm:constr type="t" for="ch" forName="image4" refType="h" fact="0.2287"/>
          <dgm:constr type="w" for="ch" forName="image4" refType="w" fact="0.1623"/>
          <dgm:constr type="h" for="ch" forName="image4" refType="h" fact="0.2049"/>
          <dgm:constr type="l" for="ch" forName="text5" refType="w" fact="0.5585"/>
          <dgm:constr type="t" for="ch" forName="text5" refType="h" fact="0.0022"/>
          <dgm:constr type="w" for="ch" forName="text5" refType="w" fact="0.1623"/>
          <dgm:constr type="h" for="ch" forName="text5" refType="h" fact="0.2049"/>
          <dgm:constr type="l" for="ch" forName="image5" refType="w" fact="0.6982"/>
          <dgm:constr type="t" for="ch" forName="image5" refType="h" fact="0.1165"/>
          <dgm:constr type="w" for="ch" forName="image5" refType="w" fact="0.1623"/>
          <dgm:constr type="h" for="ch" forName="image5" refType="h" fact="0.2049"/>
          <dgm:constr type="l" for="ch" forName="image2" refType="w" fact="0.4189"/>
          <dgm:constr type="t" for="ch" forName="image2" refType="h" fact="0.34"/>
          <dgm:constr type="w" for="ch" forName="image2" refType="w" fact="0.1623"/>
          <dgm:constr type="h" for="ch" forName="image2" refType="h" fact="0.2049"/>
          <dgm:constr type="l" for="ch" forName="text4" refType="w" fact="0.4189"/>
          <dgm:constr type="t" for="ch" forName="text4" refType="h" fact="0.1135"/>
          <dgm:constr type="w" for="ch" forName="text4" refType="w" fact="0.1623"/>
          <dgm:constr type="h" for="ch" forName="text4" refType="h" fact="0.2049"/>
          <dgm:constr type="l" for="ch" forName="text2" refType="w" fact="0.2793"/>
          <dgm:constr type="t" for="ch" forName="text2" refType="h" fact="0.2265"/>
          <dgm:constr type="w" for="ch" forName="text2" refType="w" fact="0.1623"/>
          <dgm:constr type="h" for="ch" forName="text2" refType="h" fact="0.2049"/>
          <dgm:constr type="l" for="ch" forName="image3" refType="w" fact="0.2793"/>
          <dgm:constr type="t" for="ch" forName="image3" refType="h" fact="0"/>
          <dgm:constr type="w" for="ch" forName="image3" refType="w" fact="0.1623"/>
          <dgm:constr type="h" for="ch" forName="image3" refType="h" fact="0.2049"/>
          <dgm:constr type="l" for="ch" forName="text1" refType="w" fact="0.1396"/>
          <dgm:constr type="t" for="ch" forName="text1" refType="h" fact="0.3404"/>
          <dgm:constr type="w" for="ch" forName="text1" refType="w" fact="0.1623"/>
          <dgm:constr type="h" for="ch" forName="text1" refType="h" fact="0.2049"/>
          <dgm:constr type="l" for="ch" forName="text3" refType="w" fact="0.1396"/>
          <dgm:constr type="t" for="ch" forName="text3" refType="h" fact="0.1139"/>
          <dgm:constr type="w" for="ch" forName="text3" refType="w" fact="0.1623"/>
          <dgm:constr type="h" for="ch" forName="text3" refType="h" fact="0.2049"/>
          <dgm:constr type="l" for="ch" forName="textaccent1" refType="w" fact="0.1435"/>
          <dgm:constr type="t" for="ch" forName="textaccent1" refType="h" fact="0.432"/>
          <dgm:constr type="w" for="ch" forName="textaccent1" refType="w" fact="0.0189"/>
          <dgm:constr type="h" for="ch" forName="textaccent1" refType="h" fact="0.024"/>
          <dgm:constr type="l" for="ch" forName="image1" refType="w" fact="0"/>
          <dgm:constr type="t" for="ch" forName="image1" refType="h" fact="0.2272"/>
          <dgm:constr type="w" for="ch" forName="image1" refType="w" fact="0.1623"/>
          <dgm:constr type="h" for="ch" forName="image1" refType="h" fact="0.2049"/>
          <dgm:constr type="l" for="ch" forName="imageaccent1" refType="w" fact="0.1111"/>
          <dgm:constr type="t" for="ch" forName="imageaccent1" refType="h" fact="0.4048"/>
          <dgm:constr type="w" for="ch" forName="imageaccent1" refType="w" fact="0.0189"/>
          <dgm:constr type="h" for="ch" forName="imageaccent1" refType="h" fact="0.024"/>
          <dgm:constr type="l" for="ch" forName="textaccent2" refType="w" fact="0.391"/>
          <dgm:constr type="t" for="ch" forName="textaccent2" refType="h" fact="0.4038"/>
          <dgm:constr type="w" for="ch" forName="textaccent2" refType="w" fact="0.0189"/>
          <dgm:constr type="h" for="ch" forName="textaccent2" refType="h" fact="0.024"/>
          <dgm:constr type="l" for="ch" forName="imageaccent2" refType="w" fact="0.4228"/>
          <dgm:constr type="t" for="ch" forName="imageaccent2" refType="h" fact="0.4312"/>
          <dgm:constr type="w" for="ch" forName="imageaccent2" refType="w" fact="0.0189"/>
          <dgm:constr type="h" for="ch" forName="imageaccent2" refType="h" fact="0.024"/>
          <dgm:constr type="l" for="ch" forName="textaccent3" refType="w" fact="0.2501"/>
          <dgm:constr type="t" for="ch" forName="textaccent3" refType="h" fact="0.1167"/>
          <dgm:constr type="w" for="ch" forName="textaccent3" refType="w" fact="0.0189"/>
          <dgm:constr type="h" for="ch" forName="textaccent3" refType="h" fact="0.024"/>
          <dgm:constr type="l" for="ch" forName="imageaccent3" refType="w" fact="0.2839"/>
          <dgm:constr type="t" for="ch" forName="imageaccent3" refType="h" fact="0.0908"/>
          <dgm:constr type="w" for="ch" forName="imageaccent3" refType="w" fact="0.0189"/>
          <dgm:constr type="h" for="ch" forName="imageaccent3" refType="h" fact="0.024"/>
          <dgm:constr type="l" for="ch" forName="textaccent4" refType="w" fact="0.5593"/>
          <dgm:constr type="t" for="ch" forName="textaccent4" refType="h" fact="0.2042"/>
          <dgm:constr type="w" for="ch" forName="textaccent4" refType="w" fact="0.0189"/>
          <dgm:constr type="h" for="ch" forName="textaccent4" refType="h" fact="0.024"/>
          <dgm:constr type="l" for="ch" forName="imageaccent4" refType="w" fact="0.5901"/>
          <dgm:constr type="t" for="ch" forName="imageaccent4" refType="h" fact="0.2323"/>
          <dgm:constr type="w" for="ch" forName="imageaccent4" refType="w" fact="0.0189"/>
          <dgm:constr type="h" for="ch" forName="imageaccent4" refType="h" fact="0.024"/>
          <dgm:constr type="l" for="ch" forName="textaccent5" refType="w" fact="0.6989"/>
          <dgm:constr type="t" for="ch" forName="textaccent5" refType="h" fact="0.094"/>
          <dgm:constr type="w" for="ch" forName="textaccent5" refType="w" fact="0.0189"/>
          <dgm:constr type="h" for="ch" forName="textaccent5" refType="h" fact="0.024"/>
          <dgm:constr type="l" for="ch" forName="imageaccent5" refType="w" fact="0.7305"/>
          <dgm:constr type="t" for="ch" forName="imageaccent5" refType="h" fact="0.121"/>
          <dgm:constr type="w" for="ch" forName="imageaccent5" refType="w" fact="0.0189"/>
          <dgm:constr type="h" for="ch" forName="imageaccent5" refType="h" fact="0.024"/>
          <dgm:constr type="l" for="ch" forName="image6" refType="w" fact="0.5585"/>
          <dgm:constr type="t" for="ch" forName="image6" refType="h" fact="0.4548"/>
          <dgm:constr type="w" for="ch" forName="image6" refType="w" fact="0.1623"/>
          <dgm:constr type="h" for="ch" forName="image6" refType="h" fact="0.2049"/>
          <dgm:constr type="l" for="ch" forName="text6" refType="w" fact="0.6982"/>
          <dgm:constr type="t" for="ch" forName="text6" refType="h" fact="0.3426"/>
          <dgm:constr type="w" for="ch" forName="text6" refType="w" fact="0.1623"/>
          <dgm:constr type="h" for="ch" forName="text6" refType="h" fact="0.2049"/>
          <dgm:constr type="l" for="ch" forName="imageaccent6" refType="w" fact="0.7002"/>
          <dgm:constr type="t" for="ch" forName="imageaccent6" refType="h" fact="0.5447"/>
          <dgm:constr type="w" for="ch" forName="imageaccent6" refType="w" fact="0.0189"/>
          <dgm:constr type="h" for="ch" forName="imageaccent6" refType="h" fact="0.024"/>
          <dgm:constr type="l" for="ch" forName="textaccent6" refType="w" fact="0.7303"/>
          <dgm:constr type="t" for="ch" forName="textaccent6" refType="h" fact="0.5221"/>
          <dgm:constr type="w" for="ch" forName="textaccent6" refType="w" fact="0.0189"/>
          <dgm:constr type="h" for="ch" forName="textaccent6" refType="h" fact="0.024"/>
          <dgm:constr type="l" for="ch" forName="text7" refType="w" fact="0.2792"/>
          <dgm:constr type="t" for="ch" forName="text7" refType="h" fact="0.4535"/>
          <dgm:constr type="w" for="ch" forName="text7" refType="w" fact="0.1623"/>
          <dgm:constr type="h" for="ch" forName="text7" refType="h" fact="0.2049"/>
          <dgm:constr type="l" for="ch" forName="image7" refType="w" fact="0.1395"/>
          <dgm:constr type="t" for="ch" forName="image7" refType="h" fact="0.5674"/>
          <dgm:constr type="w" for="ch" forName="image7" refType="w" fact="0.1623"/>
          <dgm:constr type="h" for="ch" forName="image7" refType="h" fact="0.2049"/>
          <dgm:constr type="l" for="ch" forName="imageaccent7" refType="w" fact="0.25"/>
          <dgm:constr type="t" for="ch" forName="imageaccent7" refType="h" fact="0.5703"/>
          <dgm:constr type="w" for="ch" forName="imageaccent7" refType="w" fact="0.0189"/>
          <dgm:constr type="h" for="ch" forName="imageaccent7" refType="h" fact="0.024"/>
          <dgm:constr type="l" for="ch" forName="textaccent7" refType="w" fact="0.2838"/>
          <dgm:constr type="t" for="ch" forName="textaccent7" refType="h" fact="0.5443"/>
          <dgm:constr type="w" for="ch" forName="textaccent7" refType="w" fact="0.0189"/>
          <dgm:constr type="h" for="ch" forName="textaccent7" refType="h" fact="0.024"/>
          <dgm:constr type="l" for="ch" forName="image8" refType="w" fact="0.6975"/>
          <dgm:constr type="t" for="ch" forName="image8" refType="h" fact="0.5696"/>
          <dgm:constr type="w" for="ch" forName="image8" refType="w" fact="0.1623"/>
          <dgm:constr type="h" for="ch" forName="image8" refType="h" fact="0.2049"/>
          <dgm:constr type="l" for="ch" forName="text8" refType="w" fact="0.8371"/>
          <dgm:constr type="t" for="ch" forName="text8" refType="h" fact="0.4574"/>
          <dgm:constr type="w" for="ch" forName="text8" refType="w" fact="0.1623"/>
          <dgm:constr type="h" for="ch" forName="text8" refType="h" fact="0.2049"/>
          <dgm:constr type="l" for="ch" forName="imageaccent8" refType="w" fact="0.8392"/>
          <dgm:constr type="t" for="ch" forName="imageaccent8" refType="h" fact="0.6595"/>
          <dgm:constr type="w" for="ch" forName="imageaccent8" refType="w" fact="0.0189"/>
          <dgm:constr type="h" for="ch" forName="imageaccent8" refType="h" fact="0.024"/>
          <dgm:constr type="l" for="ch" forName="textaccent8" refType="w" fact="0.8693"/>
          <dgm:constr type="t" for="ch" forName="textaccent8" refType="h" fact="0.6369"/>
          <dgm:constr type="w" for="ch" forName="textaccent8" refType="w" fact="0.0189"/>
          <dgm:constr type="h" for="ch" forName="textaccent8" refType="h" fact="0.024"/>
          <dgm:constr type="l" for="ch" forName="text9" refType="w" fact="0.8377"/>
          <dgm:constr type="t" for="ch" forName="text9" refType="h" fact="0.0044"/>
          <dgm:constr type="w" for="ch" forName="text9" refType="w" fact="0.1623"/>
          <dgm:constr type="h" for="ch" forName="text9" refType="h" fact="0.2049"/>
          <dgm:constr type="l" for="ch" forName="textaccent9" refType="w" fact="0.95"/>
          <dgm:constr type="t" for="ch" forName="textaccent9" refType="h" fact="0.1846"/>
          <dgm:constr type="w" for="ch" forName="textaccent9" refType="w" fact="0.0189"/>
          <dgm:constr type="h" for="ch" forName="textaccent9" refType="h" fact="0.024"/>
          <dgm:constr type="l" for="ch" forName="image9" refType="w" fact="0.8377"/>
          <dgm:constr type="t" for="ch" forName="image9" refType="h" fact="0.2306"/>
          <dgm:constr type="w" for="ch" forName="image9" refType="w" fact="0.1623"/>
          <dgm:constr type="h" for="ch" forName="image9" refType="h" fact="0.2049"/>
          <dgm:constr type="l" for="ch" forName="imageaccent9" refType="w" fact="0.95"/>
          <dgm:constr type="t" for="ch" forName="imageaccent9" refType="h" fact="0.2318"/>
          <dgm:constr type="w" for="ch" forName="imageaccent9" refType="w" fact="0.0189"/>
          <dgm:constr type="h" for="ch" forName="imageaccent9" refType="h" fact="0.024"/>
          <dgm:constr type="l" for="ch" forName="image10" refType="w" fact="0.2786"/>
          <dgm:constr type="t" for="ch" forName="image10" refType="h" fact="0.6805"/>
          <dgm:constr type="w" for="ch" forName="image10" refType="w" fact="0.1623"/>
          <dgm:constr type="h" for="ch" forName="image10" refType="h" fact="0.2049"/>
          <dgm:constr type="l" for="ch" forName="text10" refType="w" fact="0.4183"/>
          <dgm:constr type="t" for="ch" forName="text10" refType="h" fact="0.5683"/>
          <dgm:constr type="w" for="ch" forName="text10" refType="w" fact="0.1623"/>
          <dgm:constr type="h" for="ch" forName="text10" refType="h" fact="0.2049"/>
          <dgm:constr type="l" for="ch" forName="imageaccent10" refType="w" fact="0.4203"/>
          <dgm:constr type="t" for="ch" forName="imageaccent10" refType="h" fact="0.7704"/>
          <dgm:constr type="w" for="ch" forName="imageaccent10" refType="w" fact="0.0189"/>
          <dgm:constr type="h" for="ch" forName="imageaccent10" refType="h" fact="0.024"/>
          <dgm:constr type="l" for="ch" forName="textaccent10" refType="w" fact="0.4504"/>
          <dgm:constr type="t" for="ch" forName="textaccent10" refType="h" fact="0.7478"/>
          <dgm:constr type="w" for="ch" forName="textaccent10" refType="w" fact="0.0189"/>
          <dgm:constr type="h" for="ch" forName="textaccent10" refType="h" fact="0.024"/>
          <dgm:constr type="l" for="ch" forName="text11" refType="w" fact="0.6971"/>
          <dgm:constr type="t" for="ch" forName="text11" refType="h" fact="0.7951"/>
          <dgm:constr type="w" for="ch" forName="text11" refType="w" fact="0.1623"/>
          <dgm:constr type="h" for="ch" forName="text11" refType="h" fact="0.2049"/>
          <dgm:constr type="l" for="ch" forName="image11" refType="w" fact="0.5575"/>
          <dgm:constr type="t" for="ch" forName="image11" refType="h" fact="0.6816"/>
          <dgm:constr type="w" for="ch" forName="image11" refType="w" fact="0.1623"/>
          <dgm:constr type="h" for="ch" forName="image11" refType="h" fact="0.2049"/>
          <dgm:constr type="l" for="ch" forName="imageaccent11" refType="w" fact="0.6692"/>
          <dgm:constr type="t" for="ch" forName="imageaccent11" refType="h" fact="0.8589"/>
          <dgm:constr type="w" for="ch" forName="imageaccent11" refType="w" fact="0.0189"/>
          <dgm:constr type="h" for="ch" forName="imageaccent11" refType="h" fact="0.024"/>
          <dgm:constr type="l" for="ch" forName="textaccent11" refType="w" fact="0.701"/>
          <dgm:constr type="t" for="ch" forName="textaccent11" refType="h" fact="0.8863"/>
          <dgm:constr type="w" for="ch" forName="textaccent11" refType="w" fact="0.0189"/>
          <dgm:constr type="h" for="ch" forName="textaccent11" refType="h" fact="0.024"/>
        </dgm:constrLst>
      </dgm:if>
      <dgm:else name="Name13">
        <dgm:alg type="composite">
          <dgm:param type="ar" val="1.675"/>
        </dgm:alg>
        <dgm:constrLst>
          <dgm:constr type="primFontSz" for="des" ptType="node" op="equ" val="65"/>
          <dgm:constr type="l" for="ch" forName="image4" refType="w" fact="0.4903"/>
          <dgm:constr type="t" for="ch" forName="image4" refType="h" fact="0.2287"/>
          <dgm:constr type="w" for="ch" forName="image4" refType="w" fact="0.1425"/>
          <dgm:constr type="h" for="ch" forName="image4" refType="h" fact="0.2049"/>
          <dgm:constr type="l" for="ch" forName="text5" refType="w" fact="0.4903"/>
          <dgm:constr type="t" for="ch" forName="text5" refType="h" fact="0.0022"/>
          <dgm:constr type="w" for="ch" forName="text5" refType="w" fact="0.1425"/>
          <dgm:constr type="h" for="ch" forName="text5" refType="h" fact="0.2049"/>
          <dgm:constr type="l" for="ch" forName="image5" refType="w" fact="0.6129"/>
          <dgm:constr type="t" for="ch" forName="image5" refType="h" fact="0.1165"/>
          <dgm:constr type="w" for="ch" forName="image5" refType="w" fact="0.1425"/>
          <dgm:constr type="h" for="ch" forName="image5" refType="h" fact="0.2049"/>
          <dgm:constr type="l" for="ch" forName="image2" refType="w" fact="0.3677"/>
          <dgm:constr type="t" for="ch" forName="image2" refType="h" fact="0.34"/>
          <dgm:constr type="w" for="ch" forName="image2" refType="w" fact="0.1425"/>
          <dgm:constr type="h" for="ch" forName="image2" refType="h" fact="0.2049"/>
          <dgm:constr type="l" for="ch" forName="text4" refType="w" fact="0.3677"/>
          <dgm:constr type="t" for="ch" forName="text4" refType="h" fact="0.1135"/>
          <dgm:constr type="w" for="ch" forName="text4" refType="w" fact="0.1425"/>
          <dgm:constr type="h" for="ch" forName="text4" refType="h" fact="0.2049"/>
          <dgm:constr type="l" for="ch" forName="text2" refType="w" fact="0.2452"/>
          <dgm:constr type="t" for="ch" forName="text2" refType="h" fact="0.2265"/>
          <dgm:constr type="w" for="ch" forName="text2" refType="w" fact="0.1425"/>
          <dgm:constr type="h" for="ch" forName="text2" refType="h" fact="0.2049"/>
          <dgm:constr type="l" for="ch" forName="image3" refType="w" fact="0.2452"/>
          <dgm:constr type="t" for="ch" forName="image3" refType="h" fact="0"/>
          <dgm:constr type="w" for="ch" forName="image3" refType="w" fact="0.1425"/>
          <dgm:constr type="h" for="ch" forName="image3" refType="h" fact="0.2049"/>
          <dgm:constr type="l" for="ch" forName="text1" refType="w" fact="0.1226"/>
          <dgm:constr type="t" for="ch" forName="text1" refType="h" fact="0.3404"/>
          <dgm:constr type="w" for="ch" forName="text1" refType="w" fact="0.1425"/>
          <dgm:constr type="h" for="ch" forName="text1" refType="h" fact="0.2049"/>
          <dgm:constr type="l" for="ch" forName="text3" refType="w" fact="0.1226"/>
          <dgm:constr type="t" for="ch" forName="text3" refType="h" fact="0.1139"/>
          <dgm:constr type="w" for="ch" forName="text3" refType="w" fact="0.1425"/>
          <dgm:constr type="h" for="ch" forName="text3" refType="h" fact="0.2049"/>
          <dgm:constr type="l" for="ch" forName="textaccent1" refType="w" fact="0.126"/>
          <dgm:constr type="t" for="ch" forName="textaccent1" refType="h" fact="0.432"/>
          <dgm:constr type="w" for="ch" forName="textaccent1" refType="w" fact="0.0166"/>
          <dgm:constr type="h" for="ch" forName="textaccent1" refType="h" fact="0.024"/>
          <dgm:constr type="l" for="ch" forName="image1" refType="w" fact="0"/>
          <dgm:constr type="t" for="ch" forName="image1" refType="h" fact="0.2272"/>
          <dgm:constr type="w" for="ch" forName="image1" refType="w" fact="0.1425"/>
          <dgm:constr type="h" for="ch" forName="image1" refType="h" fact="0.2049"/>
          <dgm:constr type="l" for="ch" forName="imageaccent1" refType="w" fact="0.0976"/>
          <dgm:constr type="t" for="ch" forName="imageaccent1" refType="h" fact="0.4048"/>
          <dgm:constr type="w" for="ch" forName="imageaccent1" refType="w" fact="0.0166"/>
          <dgm:constr type="h" for="ch" forName="imageaccent1" refType="h" fact="0.024"/>
          <dgm:constr type="l" for="ch" forName="textaccent2" refType="w" fact="0.3432"/>
          <dgm:constr type="t" for="ch" forName="textaccent2" refType="h" fact="0.4038"/>
          <dgm:constr type="w" for="ch" forName="textaccent2" refType="w" fact="0.0166"/>
          <dgm:constr type="h" for="ch" forName="textaccent2" refType="h" fact="0.024"/>
          <dgm:constr type="l" for="ch" forName="imageaccent2" refType="w" fact="0.3712"/>
          <dgm:constr type="t" for="ch" forName="imageaccent2" refType="h" fact="0.4312"/>
          <dgm:constr type="w" for="ch" forName="imageaccent2" refType="w" fact="0.0166"/>
          <dgm:constr type="h" for="ch" forName="imageaccent2" refType="h" fact="0.024"/>
          <dgm:constr type="l" for="ch" forName="textaccent3" refType="w" fact="0.2196"/>
          <dgm:constr type="t" for="ch" forName="textaccent3" refType="h" fact="0.1167"/>
          <dgm:constr type="w" for="ch" forName="textaccent3" refType="w" fact="0.0166"/>
          <dgm:constr type="h" for="ch" forName="textaccent3" refType="h" fact="0.024"/>
          <dgm:constr type="l" for="ch" forName="imageaccent3" refType="w" fact="0.2492"/>
          <dgm:constr type="t" for="ch" forName="imageaccent3" refType="h" fact="0.0908"/>
          <dgm:constr type="w" for="ch" forName="imageaccent3" refType="w" fact="0.0166"/>
          <dgm:constr type="h" for="ch" forName="imageaccent3" refType="h" fact="0.024"/>
          <dgm:constr type="l" for="ch" forName="textaccent4" refType="w" fact="0.491"/>
          <dgm:constr type="t" for="ch" forName="textaccent4" refType="h" fact="0.2042"/>
          <dgm:constr type="w" for="ch" forName="textaccent4" refType="w" fact="0.0166"/>
          <dgm:constr type="h" for="ch" forName="textaccent4" refType="h" fact="0.024"/>
          <dgm:constr type="l" for="ch" forName="imageaccent4" refType="w" fact="0.5181"/>
          <dgm:constr type="t" for="ch" forName="imageaccent4" refType="h" fact="0.2323"/>
          <dgm:constr type="w" for="ch" forName="imageaccent4" refType="w" fact="0.0166"/>
          <dgm:constr type="h" for="ch" forName="imageaccent4" refType="h" fact="0.024"/>
          <dgm:constr type="l" for="ch" forName="textaccent5" refType="w" fact="0.6136"/>
          <dgm:constr type="t" for="ch" forName="textaccent5" refType="h" fact="0.094"/>
          <dgm:constr type="w" for="ch" forName="textaccent5" refType="w" fact="0.0166"/>
          <dgm:constr type="h" for="ch" forName="textaccent5" refType="h" fact="0.024"/>
          <dgm:constr type="l" for="ch" forName="imageaccent5" refType="w" fact="0.6413"/>
          <dgm:constr type="t" for="ch" forName="imageaccent5" refType="h" fact="0.121"/>
          <dgm:constr type="w" for="ch" forName="imageaccent5" refType="w" fact="0.0166"/>
          <dgm:constr type="h" for="ch" forName="imageaccent5" refType="h" fact="0.024"/>
          <dgm:constr type="l" for="ch" forName="image6" refType="w" fact="0.4903"/>
          <dgm:constr type="t" for="ch" forName="image6" refType="h" fact="0.4548"/>
          <dgm:constr type="w" for="ch" forName="image6" refType="w" fact="0.1425"/>
          <dgm:constr type="h" for="ch" forName="image6" refType="h" fact="0.2049"/>
          <dgm:constr type="l" for="ch" forName="text6" refType="w" fact="0.6129"/>
          <dgm:constr type="t" for="ch" forName="text6" refType="h" fact="0.3426"/>
          <dgm:constr type="w" for="ch" forName="text6" refType="w" fact="0.1425"/>
          <dgm:constr type="h" for="ch" forName="text6" refType="h" fact="0.2049"/>
          <dgm:constr type="l" for="ch" forName="imageaccent6" refType="w" fact="0.6147"/>
          <dgm:constr type="t" for="ch" forName="imageaccent6" refType="h" fact="0.5447"/>
          <dgm:constr type="w" for="ch" forName="imageaccent6" refType="w" fact="0.0166"/>
          <dgm:constr type="h" for="ch" forName="imageaccent6" refType="h" fact="0.024"/>
          <dgm:constr type="l" for="ch" forName="textaccent6" refType="w" fact="0.6411"/>
          <dgm:constr type="t" for="ch" forName="textaccent6" refType="h" fact="0.5221"/>
          <dgm:constr type="w" for="ch" forName="textaccent6" refType="w" fact="0.0166"/>
          <dgm:constr type="h" for="ch" forName="textaccent6" refType="h" fact="0.024"/>
          <dgm:constr type="l" for="ch" forName="text7" refType="w" fact="0.2451"/>
          <dgm:constr type="t" for="ch" forName="text7" refType="h" fact="0.4535"/>
          <dgm:constr type="w" for="ch" forName="text7" refType="w" fact="0.1425"/>
          <dgm:constr type="h" for="ch" forName="text7" refType="h" fact="0.2049"/>
          <dgm:constr type="l" for="ch" forName="image7" refType="w" fact="0.1225"/>
          <dgm:constr type="t" for="ch" forName="image7" refType="h" fact="0.5674"/>
          <dgm:constr type="w" for="ch" forName="image7" refType="w" fact="0.1425"/>
          <dgm:constr type="h" for="ch" forName="image7" refType="h" fact="0.2049"/>
          <dgm:constr type="l" for="ch" forName="imageaccent7" refType="w" fact="0.2195"/>
          <dgm:constr type="t" for="ch" forName="imageaccent7" refType="h" fact="0.5703"/>
          <dgm:constr type="w" for="ch" forName="imageaccent7" refType="w" fact="0.0166"/>
          <dgm:constr type="h" for="ch" forName="imageaccent7" refType="h" fact="0.024"/>
          <dgm:constr type="l" for="ch" forName="textaccent7" refType="w" fact="0.2491"/>
          <dgm:constr type="t" for="ch" forName="textaccent7" refType="h" fact="0.5443"/>
          <dgm:constr type="w" for="ch" forName="textaccent7" refType="w" fact="0.0166"/>
          <dgm:constr type="h" for="ch" forName="textaccent7" refType="h" fact="0.024"/>
          <dgm:constr type="l" for="ch" forName="image8" refType="w" fact="0.6123"/>
          <dgm:constr type="t" for="ch" forName="image8" refType="h" fact="0.5696"/>
          <dgm:constr type="w" for="ch" forName="image8" refType="w" fact="0.1425"/>
          <dgm:constr type="h" for="ch" forName="image8" refType="h" fact="0.2049"/>
          <dgm:constr type="l" for="ch" forName="text8" refType="w" fact="0.7349"/>
          <dgm:constr type="t" for="ch" forName="text8" refType="h" fact="0.4574"/>
          <dgm:constr type="w" for="ch" forName="text8" refType="w" fact="0.1425"/>
          <dgm:constr type="h" for="ch" forName="text8" refType="h" fact="0.2049"/>
          <dgm:constr type="l" for="ch" forName="imageaccent8" refType="w" fact="0.7367"/>
          <dgm:constr type="t" for="ch" forName="imageaccent8" refType="h" fact="0.6595"/>
          <dgm:constr type="w" for="ch" forName="imageaccent8" refType="w" fact="0.0166"/>
          <dgm:constr type="h" for="ch" forName="imageaccent8" refType="h" fact="0.024"/>
          <dgm:constr type="l" for="ch" forName="textaccent8" refType="w" fact="0.7631"/>
          <dgm:constr type="t" for="ch" forName="textaccent8" refType="h" fact="0.6369"/>
          <dgm:constr type="w" for="ch" forName="textaccent8" refType="w" fact="0.0166"/>
          <dgm:constr type="h" for="ch" forName="textaccent8" refType="h" fact="0.024"/>
          <dgm:constr type="l" for="ch" forName="text9" refType="w" fact="0.7354"/>
          <dgm:constr type="t" for="ch" forName="text9" refType="h" fact="0.0044"/>
          <dgm:constr type="w" for="ch" forName="text9" refType="w" fact="0.1425"/>
          <dgm:constr type="h" for="ch" forName="text9" refType="h" fact="0.2049"/>
          <dgm:constr type="l" for="ch" forName="textaccent9" refType="w" fact="0.8339"/>
          <dgm:constr type="t" for="ch" forName="textaccent9" refType="h" fact="0.1846"/>
          <dgm:constr type="w" for="ch" forName="textaccent9" refType="w" fact="0.0166"/>
          <dgm:constr type="h" for="ch" forName="textaccent9" refType="h" fact="0.024"/>
          <dgm:constr type="l" for="ch" forName="image9" refType="w" fact="0.7354"/>
          <dgm:constr type="t" for="ch" forName="image9" refType="h" fact="0.2306"/>
          <dgm:constr type="w" for="ch" forName="image9" refType="w" fact="0.1425"/>
          <dgm:constr type="h" for="ch" forName="image9" refType="h" fact="0.2049"/>
          <dgm:constr type="l" for="ch" forName="imageaccent9" refType="w" fact="0.8339"/>
          <dgm:constr type="t" for="ch" forName="imageaccent9" refType="h" fact="0.2318"/>
          <dgm:constr type="w" for="ch" forName="imageaccent9" refType="w" fact="0.0166"/>
          <dgm:constr type="h" for="ch" forName="imageaccent9" refType="h" fact="0.024"/>
          <dgm:constr type="l" for="ch" forName="image10" refType="w" fact="0.2446"/>
          <dgm:constr type="t" for="ch" forName="image10" refType="h" fact="0.6805"/>
          <dgm:constr type="w" for="ch" forName="image10" refType="w" fact="0.1425"/>
          <dgm:constr type="h" for="ch" forName="image10" refType="h" fact="0.2049"/>
          <dgm:constr type="l" for="ch" forName="text10" refType="w" fact="0.3672"/>
          <dgm:constr type="t" for="ch" forName="text10" refType="h" fact="0.5683"/>
          <dgm:constr type="w" for="ch" forName="text10" refType="w" fact="0.1425"/>
          <dgm:constr type="h" for="ch" forName="text10" refType="h" fact="0.2049"/>
          <dgm:constr type="l" for="ch" forName="imageaccent10" refType="w" fact="0.369"/>
          <dgm:constr type="t" for="ch" forName="imageaccent10" refType="h" fact="0.7704"/>
          <dgm:constr type="w" for="ch" forName="imageaccent10" refType="w" fact="0.0166"/>
          <dgm:constr type="h" for="ch" forName="imageaccent10" refType="h" fact="0.024"/>
          <dgm:constr type="l" for="ch" forName="textaccent10" refType="w" fact="0.3954"/>
          <dgm:constr type="t" for="ch" forName="textaccent10" refType="h" fact="0.7478"/>
          <dgm:constr type="w" for="ch" forName="textaccent10" refType="w" fact="0.0166"/>
          <dgm:constr type="h" for="ch" forName="textaccent10" refType="h" fact="0.024"/>
          <dgm:constr type="l" for="ch" forName="text11" refType="w" fact="0.612"/>
          <dgm:constr type="t" for="ch" forName="text11" refType="h" fact="0.7951"/>
          <dgm:constr type="w" for="ch" forName="text11" refType="w" fact="0.1425"/>
          <dgm:constr type="h" for="ch" forName="text11" refType="h" fact="0.2049"/>
          <dgm:constr type="l" for="ch" forName="image11" refType="w" fact="0.4894"/>
          <dgm:constr type="t" for="ch" forName="image11" refType="h" fact="0.6816"/>
          <dgm:constr type="w" for="ch" forName="image11" refType="w" fact="0.1425"/>
          <dgm:constr type="h" for="ch" forName="image11" refType="h" fact="0.2049"/>
          <dgm:constr type="l" for="ch" forName="imageaccent11" refType="w" fact="0.5874"/>
          <dgm:constr type="t" for="ch" forName="imageaccent11" refType="h" fact="0.8589"/>
          <dgm:constr type="w" for="ch" forName="imageaccent11" refType="w" fact="0.0166"/>
          <dgm:constr type="h" for="ch" forName="imageaccent11" refType="h" fact="0.024"/>
          <dgm:constr type="l" for="ch" forName="textaccent11" refType="w" fact="0.6154"/>
          <dgm:constr type="t" for="ch" forName="textaccent11" refType="h" fact="0.8863"/>
          <dgm:constr type="w" for="ch" forName="textaccent11" refType="w" fact="0.0166"/>
          <dgm:constr type="h" for="ch" forName="textaccent11" refType="h" fact="0.024"/>
          <dgm:constr type="l" for="ch" forName="text12" refType="w" fact="0.735"/>
          <dgm:constr type="t" for="ch" forName="text12" refType="h" fact="0.684"/>
          <dgm:constr type="w" for="ch" forName="text12" refType="w" fact="0.1425"/>
          <dgm:constr type="h" for="ch" forName="text12" refType="h" fact="0.2049"/>
          <dgm:constr type="l" for="ch" forName="image12" refType="w" fact="0.8575"/>
          <dgm:constr type="t" for="ch" forName="image12" refType="h" fact="0.5718"/>
          <dgm:constr type="w" for="ch" forName="image12" refType="w" fact="0.1425"/>
          <dgm:constr type="h" for="ch" forName="image12" refType="h" fact="0.2049"/>
          <dgm:constr type="l" for="ch" forName="textaccent12" refType="w" fact="0.8594"/>
          <dgm:constr type="t" for="ch" forName="textaccent12" refType="h" fact="0.7739"/>
          <dgm:constr type="w" for="ch" forName="textaccent12" refType="w" fact="0.0166"/>
          <dgm:constr type="h" for="ch" forName="textaccent12" refType="h" fact="0.024"/>
          <dgm:constr type="l" for="ch" forName="imageaccent12" refType="w" fact="0.8858"/>
          <dgm:constr type="t" for="ch" forName="imageaccent12" refType="h" fact="0.7513"/>
          <dgm:constr type="w" for="ch" forName="imageaccent12" refType="w" fact="0.0166"/>
          <dgm:constr type="h" for="ch" forName="imageaccent12" refType="h" fact="0.024"/>
        </dgm:constrLst>
      </dgm:else>
    </dgm:choose>
    <dgm:forEach name="wrapper" axis="self" ptType="parTrans">
      <dgm:forEach name="wrapper2" axis="self" ptType="sibTrans" st="2">
        <dgm:forEach name="textRepeat" axis="self">
          <dgm:layoutNode name="textRepeatNode" styleLbl="alignNode1">
            <dgm:varLst>
              <dgm:chMax val="0"/>
              <dgm:chPref val="0"/>
              <dgm:bulletEnabled val="1"/>
            </dgm:varLst>
            <dgm:alg type="tx"/>
            <dgm:shape xmlns:r="http://schemas.openxmlformats.org/officeDocument/2006/relationships" type="hexagon" r:blip="">
              <dgm:adjLst>
                <dgm:adj idx="1" val="0.25"/>
                <dgm:adj idx="2" val="1.1547"/>
              </dgm:adjLst>
            </dgm:shape>
            <dgm:presOf axis="desOrSelf" ptType="node"/>
            <dgm:constrLst>
              <dgm:constr type="lMarg" refType="primFontSz" fact="0"/>
              <dgm:constr type="rMarg" refType="primFontSz" fact="0"/>
              <dgm:constr type="tMarg" refType="primFontSz" fact="0.1"/>
              <dgm:constr type="bMarg" refType="primFontSz" fact="0.1"/>
            </dgm:constrLst>
            <dgm:ruleLst>
              <dgm:rule type="primFontSz" val="5" fact="NaN" max="NaN"/>
            </dgm:ruleLst>
          </dgm:layoutNode>
        </dgm:forEach>
        <dgm:forEach name="accentRepeat" axis="self">
          <dgm:layoutNode name="accentRepeatNode" styleLbl="solidAlignAcc1">
            <dgm:alg type="sp"/>
            <dgm:shape xmlns:r="http://schemas.openxmlformats.org/officeDocument/2006/relationships" type="hexagon" r:blip="">
              <dgm:adjLst>
                <dgm:adj idx="1" val="0.25"/>
                <dgm:adj idx="2" val="1.1547"/>
              </dgm:adjLst>
            </dgm:shape>
            <dgm:presOf/>
          </dgm:layoutNode>
        </dgm:forEach>
        <dgm:forEach name="imageRepeat" axis="self">
          <dgm:layoutNode name="imageRepeatNode" styleLbl="alignAcc1">
            <dgm:alg type="sp"/>
            <dgm:shape xmlns:r="http://schemas.openxmlformats.org/officeDocument/2006/relationships" type="hexagon" r:blip="" blipPhldr="1">
              <dgm:adjLst>
                <dgm:adj idx="1" val="0.25"/>
                <dgm:adj idx="2" val="1.1547"/>
              </dgm:adjLst>
            </dgm:shape>
            <dgm:presOf axis="self"/>
          </dgm:layoutNode>
        </dgm:forEach>
      </dgm:forEach>
    </dgm:forEach>
    <dgm:forEach name="Name14" axis="ch" ptType="node" cnt="1">
      <dgm:layoutNode name="text1">
        <dgm:alg type="sp"/>
        <dgm:shape xmlns:r="http://schemas.openxmlformats.org/officeDocument/2006/relationships" r:blip="">
          <dgm:adjLst/>
        </dgm:shape>
        <dgm:presOf/>
        <dgm:constrLst/>
        <dgm:forEach name="Name15" ref="textRepeat"/>
      </dgm:layoutNode>
      <dgm:layoutNode name="textaccent1">
        <dgm:alg type="sp"/>
        <dgm:shape xmlns:r="http://schemas.openxmlformats.org/officeDocument/2006/relationships" r:blip="">
          <dgm:adjLst/>
        </dgm:shape>
        <dgm:presOf/>
        <dgm:constrLst/>
        <dgm:forEach name="Name16" ref="accentRepeat"/>
      </dgm:layoutNode>
    </dgm:forEach>
    <dgm:forEach name="Name17" axis="ch" ptType="sibTrans" hideLastTrans="0" cnt="1">
      <dgm:layoutNode name="image1">
        <dgm:alg type="sp"/>
        <dgm:shape xmlns:r="http://schemas.openxmlformats.org/officeDocument/2006/relationships" r:blip="">
          <dgm:adjLst/>
        </dgm:shape>
        <dgm:presOf/>
        <dgm:constrLst/>
        <dgm:forEach name="Name18" ref="imageRepeat"/>
      </dgm:layoutNode>
      <dgm:layoutNode name="imageaccent1">
        <dgm:alg type="sp"/>
        <dgm:shape xmlns:r="http://schemas.openxmlformats.org/officeDocument/2006/relationships" r:blip="">
          <dgm:adjLst/>
        </dgm:shape>
        <dgm:presOf/>
        <dgm:constrLst/>
        <dgm:forEach name="Name19" ref="accentRepeat"/>
      </dgm:layoutNode>
    </dgm:forEach>
    <dgm:forEach name="Name20" axis="ch" ptType="node" st="2" cnt="1">
      <dgm:layoutNode name="text2">
        <dgm:alg type="sp"/>
        <dgm:shape xmlns:r="http://schemas.openxmlformats.org/officeDocument/2006/relationships" r:blip="">
          <dgm:adjLst/>
        </dgm:shape>
        <dgm:presOf/>
        <dgm:constrLst/>
        <dgm:forEach name="Name21" ref="textRepeat"/>
      </dgm:layoutNode>
      <dgm:layoutNode name="textaccent2">
        <dgm:alg type="sp"/>
        <dgm:shape xmlns:r="http://schemas.openxmlformats.org/officeDocument/2006/relationships" r:blip="">
          <dgm:adjLst/>
        </dgm:shape>
        <dgm:presOf/>
        <dgm:constrLst/>
        <dgm:forEach name="Name22" ref="accentRepeat"/>
      </dgm:layoutNode>
    </dgm:forEach>
    <dgm:forEach name="Name23" axis="ch" ptType="sibTrans" hideLastTrans="0" st="2" cnt="1">
      <dgm:layoutNode name="image2">
        <dgm:alg type="sp"/>
        <dgm:shape xmlns:r="http://schemas.openxmlformats.org/officeDocument/2006/relationships" r:blip="">
          <dgm:adjLst/>
        </dgm:shape>
        <dgm:presOf/>
        <dgm:constrLst/>
        <dgm:forEach name="Name24" ref="imageRepeat"/>
      </dgm:layoutNode>
      <dgm:layoutNode name="imageaccent2">
        <dgm:alg type="sp"/>
        <dgm:shape xmlns:r="http://schemas.openxmlformats.org/officeDocument/2006/relationships" r:blip="">
          <dgm:adjLst/>
        </dgm:shape>
        <dgm:presOf/>
        <dgm:constrLst/>
        <dgm:forEach name="Name25" ref="accentRepeat"/>
      </dgm:layoutNode>
    </dgm:forEach>
    <dgm:forEach name="Name26" axis="ch" ptType="node" st="3" cnt="1">
      <dgm:layoutNode name="text3">
        <dgm:alg type="sp"/>
        <dgm:shape xmlns:r="http://schemas.openxmlformats.org/officeDocument/2006/relationships" r:blip="">
          <dgm:adjLst/>
        </dgm:shape>
        <dgm:presOf/>
        <dgm:constrLst/>
        <dgm:forEach name="Name27" ref="textRepeat"/>
      </dgm:layoutNode>
      <dgm:layoutNode name="textaccent3">
        <dgm:alg type="sp"/>
        <dgm:shape xmlns:r="http://schemas.openxmlformats.org/officeDocument/2006/relationships" r:blip="">
          <dgm:adjLst/>
        </dgm:shape>
        <dgm:presOf/>
        <dgm:constrLst/>
        <dgm:forEach name="Name28" ref="accentRepeat"/>
      </dgm:layoutNode>
    </dgm:forEach>
    <dgm:forEach name="Name29" axis="ch" ptType="sibTrans" hideLastTrans="0" st="3" cnt="1">
      <dgm:layoutNode name="image3">
        <dgm:alg type="sp"/>
        <dgm:shape xmlns:r="http://schemas.openxmlformats.org/officeDocument/2006/relationships" r:blip="">
          <dgm:adjLst/>
        </dgm:shape>
        <dgm:presOf/>
        <dgm:constrLst/>
        <dgm:forEach name="Name30" ref="imageRepeat"/>
      </dgm:layoutNode>
      <dgm:layoutNode name="imageaccent3">
        <dgm:alg type="sp"/>
        <dgm:shape xmlns:r="http://schemas.openxmlformats.org/officeDocument/2006/relationships" r:blip="">
          <dgm:adjLst/>
        </dgm:shape>
        <dgm:presOf/>
        <dgm:constrLst/>
        <dgm:forEach name="Name31" ref="accentRepeat"/>
      </dgm:layoutNode>
    </dgm:forEach>
    <dgm:forEach name="Name32" axis="ch" ptType="node" st="4" cnt="1">
      <dgm:layoutNode name="text4">
        <dgm:alg type="sp"/>
        <dgm:shape xmlns:r="http://schemas.openxmlformats.org/officeDocument/2006/relationships" r:blip="">
          <dgm:adjLst/>
        </dgm:shape>
        <dgm:presOf/>
        <dgm:constrLst/>
        <dgm:forEach name="Name33" ref="textRepeat"/>
      </dgm:layoutNode>
      <dgm:layoutNode name="textaccent4">
        <dgm:alg type="sp"/>
        <dgm:shape xmlns:r="http://schemas.openxmlformats.org/officeDocument/2006/relationships" r:blip="">
          <dgm:adjLst/>
        </dgm:shape>
        <dgm:presOf/>
        <dgm:constrLst/>
        <dgm:forEach name="Name34" ref="accentRepeat"/>
      </dgm:layoutNode>
    </dgm:forEach>
    <dgm:forEach name="Name35" axis="ch" ptType="sibTrans" hideLastTrans="0" st="4" cnt="1">
      <dgm:layoutNode name="image4">
        <dgm:alg type="sp"/>
        <dgm:shape xmlns:r="http://schemas.openxmlformats.org/officeDocument/2006/relationships" r:blip="">
          <dgm:adjLst/>
        </dgm:shape>
        <dgm:presOf/>
        <dgm:constrLst/>
        <dgm:forEach name="Name36" ref="imageRepeat"/>
      </dgm:layoutNode>
      <dgm:layoutNode name="imageaccent4">
        <dgm:alg type="sp"/>
        <dgm:shape xmlns:r="http://schemas.openxmlformats.org/officeDocument/2006/relationships" r:blip="">
          <dgm:adjLst/>
        </dgm:shape>
        <dgm:presOf/>
        <dgm:constrLst/>
        <dgm:forEach name="Name37" ref="accentRepeat"/>
      </dgm:layoutNode>
    </dgm:forEach>
    <dgm:forEach name="Name38" axis="ch" ptType="node" st="5" cnt="1">
      <dgm:layoutNode name="text5">
        <dgm:alg type="sp"/>
        <dgm:shape xmlns:r="http://schemas.openxmlformats.org/officeDocument/2006/relationships" r:blip="">
          <dgm:adjLst/>
        </dgm:shape>
        <dgm:presOf/>
        <dgm:constrLst/>
        <dgm:forEach name="Name39" ref="textRepeat"/>
      </dgm:layoutNode>
      <dgm:layoutNode name="textaccent5">
        <dgm:alg type="sp"/>
        <dgm:shape xmlns:r="http://schemas.openxmlformats.org/officeDocument/2006/relationships" r:blip="">
          <dgm:adjLst/>
        </dgm:shape>
        <dgm:presOf/>
        <dgm:constrLst/>
        <dgm:forEach name="Name40" ref="accentRepeat"/>
      </dgm:layoutNode>
    </dgm:forEach>
    <dgm:forEach name="Name41" axis="ch" ptType="sibTrans" hideLastTrans="0" st="5" cnt="1">
      <dgm:layoutNode name="image5">
        <dgm:alg type="sp"/>
        <dgm:shape xmlns:r="http://schemas.openxmlformats.org/officeDocument/2006/relationships" r:blip="">
          <dgm:adjLst/>
        </dgm:shape>
        <dgm:presOf/>
        <dgm:constrLst/>
        <dgm:forEach name="Name42" ref="imageRepeat"/>
      </dgm:layoutNode>
      <dgm:layoutNode name="imageaccent5">
        <dgm:alg type="sp"/>
        <dgm:shape xmlns:r="http://schemas.openxmlformats.org/officeDocument/2006/relationships" r:blip="">
          <dgm:adjLst/>
        </dgm:shape>
        <dgm:presOf/>
        <dgm:constrLst/>
        <dgm:forEach name="Name43" ref="accentRepeat"/>
      </dgm:layoutNode>
    </dgm:forEach>
    <dgm:forEach name="Name44" axis="ch" ptType="node" st="6" cnt="1">
      <dgm:layoutNode name="text6">
        <dgm:alg type="sp"/>
        <dgm:shape xmlns:r="http://schemas.openxmlformats.org/officeDocument/2006/relationships" r:blip="">
          <dgm:adjLst/>
        </dgm:shape>
        <dgm:presOf/>
        <dgm:constrLst/>
        <dgm:forEach name="Name45" ref="textRepeat"/>
      </dgm:layoutNode>
      <dgm:layoutNode name="textaccent6">
        <dgm:alg type="sp"/>
        <dgm:shape xmlns:r="http://schemas.openxmlformats.org/officeDocument/2006/relationships" r:blip="">
          <dgm:adjLst/>
        </dgm:shape>
        <dgm:presOf/>
        <dgm:constrLst/>
        <dgm:forEach name="Name46" ref="accentRepeat"/>
      </dgm:layoutNode>
    </dgm:forEach>
    <dgm:forEach name="Name47" axis="ch" ptType="sibTrans" hideLastTrans="0" st="6" cnt="1">
      <dgm:layoutNode name="image6">
        <dgm:alg type="sp"/>
        <dgm:shape xmlns:r="http://schemas.openxmlformats.org/officeDocument/2006/relationships" r:blip="">
          <dgm:adjLst/>
        </dgm:shape>
        <dgm:presOf/>
        <dgm:constrLst/>
        <dgm:forEach name="Name48" ref="imageRepeat"/>
      </dgm:layoutNode>
      <dgm:layoutNode name="imageaccent6">
        <dgm:alg type="sp"/>
        <dgm:shape xmlns:r="http://schemas.openxmlformats.org/officeDocument/2006/relationships" r:blip="">
          <dgm:adjLst/>
        </dgm:shape>
        <dgm:presOf/>
        <dgm:constrLst/>
        <dgm:forEach name="Name49" ref="accentRepeat"/>
      </dgm:layoutNode>
    </dgm:forEach>
    <dgm:forEach name="Name50" axis="ch" ptType="node" st="7" cnt="1">
      <dgm:layoutNode name="text7">
        <dgm:alg type="sp"/>
        <dgm:shape xmlns:r="http://schemas.openxmlformats.org/officeDocument/2006/relationships" r:blip="">
          <dgm:adjLst/>
        </dgm:shape>
        <dgm:presOf/>
        <dgm:constrLst/>
        <dgm:forEach name="Name51" ref="textRepeat"/>
      </dgm:layoutNode>
      <dgm:layoutNode name="textaccent7">
        <dgm:alg type="sp"/>
        <dgm:shape xmlns:r="http://schemas.openxmlformats.org/officeDocument/2006/relationships" r:blip="">
          <dgm:adjLst/>
        </dgm:shape>
        <dgm:presOf/>
        <dgm:constrLst/>
        <dgm:forEach name="Name52" ref="accentRepeat"/>
      </dgm:layoutNode>
    </dgm:forEach>
    <dgm:forEach name="Name53" axis="ch" ptType="sibTrans" hideLastTrans="0" st="7" cnt="1">
      <dgm:layoutNode name="image7">
        <dgm:alg type="sp"/>
        <dgm:shape xmlns:r="http://schemas.openxmlformats.org/officeDocument/2006/relationships" r:blip="">
          <dgm:adjLst/>
        </dgm:shape>
        <dgm:presOf/>
        <dgm:constrLst/>
        <dgm:forEach name="Name54" ref="imageRepeat"/>
      </dgm:layoutNode>
      <dgm:layoutNode name="imageaccent7">
        <dgm:alg type="sp"/>
        <dgm:shape xmlns:r="http://schemas.openxmlformats.org/officeDocument/2006/relationships" r:blip="">
          <dgm:adjLst/>
        </dgm:shape>
        <dgm:presOf/>
        <dgm:constrLst/>
        <dgm:forEach name="Name55" ref="accentRepeat"/>
      </dgm:layoutNode>
    </dgm:forEach>
    <dgm:forEach name="Name56" axis="ch" ptType="node" st="8" cnt="1">
      <dgm:layoutNode name="text8">
        <dgm:alg type="sp"/>
        <dgm:shape xmlns:r="http://schemas.openxmlformats.org/officeDocument/2006/relationships" r:blip="">
          <dgm:adjLst/>
        </dgm:shape>
        <dgm:presOf/>
        <dgm:constrLst/>
        <dgm:forEach name="Name57" ref="textRepeat"/>
      </dgm:layoutNode>
      <dgm:layoutNode name="textaccent8">
        <dgm:alg type="sp"/>
        <dgm:shape xmlns:r="http://schemas.openxmlformats.org/officeDocument/2006/relationships" r:blip="">
          <dgm:adjLst/>
        </dgm:shape>
        <dgm:presOf/>
        <dgm:constrLst/>
        <dgm:forEach name="Name58" ref="accentRepeat"/>
      </dgm:layoutNode>
    </dgm:forEach>
    <dgm:forEach name="Name59" axis="ch" ptType="sibTrans" hideLastTrans="0" st="8" cnt="1">
      <dgm:layoutNode name="image8">
        <dgm:alg type="sp"/>
        <dgm:shape xmlns:r="http://schemas.openxmlformats.org/officeDocument/2006/relationships" r:blip="">
          <dgm:adjLst/>
        </dgm:shape>
        <dgm:presOf/>
        <dgm:constrLst/>
        <dgm:forEach name="Name60" ref="imageRepeat"/>
      </dgm:layoutNode>
      <dgm:layoutNode name="imageaccent8">
        <dgm:alg type="sp"/>
        <dgm:shape xmlns:r="http://schemas.openxmlformats.org/officeDocument/2006/relationships" r:blip="">
          <dgm:adjLst/>
        </dgm:shape>
        <dgm:presOf/>
        <dgm:constrLst/>
        <dgm:forEach name="Name61" ref="accentRepeat"/>
      </dgm:layoutNode>
    </dgm:forEach>
    <dgm:forEach name="Name62" axis="ch" ptType="node" st="9" cnt="1">
      <dgm:layoutNode name="text9">
        <dgm:alg type="sp"/>
        <dgm:shape xmlns:r="http://schemas.openxmlformats.org/officeDocument/2006/relationships" r:blip="">
          <dgm:adjLst/>
        </dgm:shape>
        <dgm:presOf/>
        <dgm:constrLst/>
        <dgm:forEach name="Name63" ref="textRepeat"/>
      </dgm:layoutNode>
      <dgm:layoutNode name="textaccent9">
        <dgm:alg type="sp"/>
        <dgm:shape xmlns:r="http://schemas.openxmlformats.org/officeDocument/2006/relationships" r:blip="">
          <dgm:adjLst/>
        </dgm:shape>
        <dgm:presOf/>
        <dgm:constrLst/>
        <dgm:forEach name="Name64" ref="accentRepeat"/>
      </dgm:layoutNode>
    </dgm:forEach>
    <dgm:forEach name="Name65" axis="ch" ptType="sibTrans" hideLastTrans="0" st="9" cnt="1">
      <dgm:layoutNode name="image9">
        <dgm:alg type="sp"/>
        <dgm:shape xmlns:r="http://schemas.openxmlformats.org/officeDocument/2006/relationships" r:blip="">
          <dgm:adjLst/>
        </dgm:shape>
        <dgm:presOf/>
        <dgm:constrLst/>
        <dgm:forEach name="Name66" ref="imageRepeat"/>
      </dgm:layoutNode>
      <dgm:layoutNode name="imageaccent9">
        <dgm:alg type="sp"/>
        <dgm:shape xmlns:r="http://schemas.openxmlformats.org/officeDocument/2006/relationships" r:blip="">
          <dgm:adjLst/>
        </dgm:shape>
        <dgm:presOf/>
        <dgm:constrLst/>
        <dgm:forEach name="Name67" ref="accentRepeat"/>
      </dgm:layoutNode>
    </dgm:forEach>
    <dgm:forEach name="Name68" axis="ch" ptType="node" st="10" cnt="1">
      <dgm:layoutNode name="text10">
        <dgm:alg type="sp"/>
        <dgm:shape xmlns:r="http://schemas.openxmlformats.org/officeDocument/2006/relationships" r:blip="">
          <dgm:adjLst/>
        </dgm:shape>
        <dgm:presOf/>
        <dgm:constrLst/>
        <dgm:forEach name="Name69" ref="textRepeat"/>
      </dgm:layoutNode>
      <dgm:layoutNode name="textaccent10">
        <dgm:alg type="sp"/>
        <dgm:shape xmlns:r="http://schemas.openxmlformats.org/officeDocument/2006/relationships" r:blip="">
          <dgm:adjLst/>
        </dgm:shape>
        <dgm:presOf/>
        <dgm:constrLst/>
        <dgm:forEach name="Name70" ref="accentRepeat"/>
      </dgm:layoutNode>
    </dgm:forEach>
    <dgm:forEach name="Name71" axis="ch" ptType="sibTrans" hideLastTrans="0" st="10" cnt="1">
      <dgm:layoutNode name="image10">
        <dgm:alg type="sp"/>
        <dgm:shape xmlns:r="http://schemas.openxmlformats.org/officeDocument/2006/relationships" r:blip="">
          <dgm:adjLst/>
        </dgm:shape>
        <dgm:presOf/>
        <dgm:constrLst/>
        <dgm:forEach name="Name72" ref="imageRepeat"/>
      </dgm:layoutNode>
      <dgm:layoutNode name="imageaccent10">
        <dgm:alg type="sp"/>
        <dgm:shape xmlns:r="http://schemas.openxmlformats.org/officeDocument/2006/relationships" r:blip="">
          <dgm:adjLst/>
        </dgm:shape>
        <dgm:presOf/>
        <dgm:constrLst/>
        <dgm:forEach name="Name73" ref="accentRepeat"/>
      </dgm:layoutNode>
    </dgm:forEach>
    <dgm:forEach name="Name74" axis="ch" ptType="node" st="11" cnt="1">
      <dgm:layoutNode name="text11">
        <dgm:alg type="sp"/>
        <dgm:shape xmlns:r="http://schemas.openxmlformats.org/officeDocument/2006/relationships" r:blip="">
          <dgm:adjLst/>
        </dgm:shape>
        <dgm:presOf/>
        <dgm:constrLst/>
        <dgm:forEach name="Name75" ref="textRepeat"/>
      </dgm:layoutNode>
      <dgm:layoutNode name="textaccent11">
        <dgm:alg type="sp"/>
        <dgm:shape xmlns:r="http://schemas.openxmlformats.org/officeDocument/2006/relationships" r:blip="">
          <dgm:adjLst/>
        </dgm:shape>
        <dgm:presOf/>
        <dgm:constrLst/>
        <dgm:forEach name="Name76" ref="accentRepeat"/>
      </dgm:layoutNode>
    </dgm:forEach>
    <dgm:forEach name="Name77" axis="ch" ptType="sibTrans" hideLastTrans="0" st="11" cnt="1">
      <dgm:layoutNode name="image11">
        <dgm:alg type="sp"/>
        <dgm:shape xmlns:r="http://schemas.openxmlformats.org/officeDocument/2006/relationships" r:blip="">
          <dgm:adjLst/>
        </dgm:shape>
        <dgm:presOf/>
        <dgm:constrLst/>
        <dgm:forEach name="Name78" ref="imageRepeat"/>
      </dgm:layoutNode>
      <dgm:layoutNode name="imageaccent11">
        <dgm:alg type="sp"/>
        <dgm:shape xmlns:r="http://schemas.openxmlformats.org/officeDocument/2006/relationships" r:blip="">
          <dgm:adjLst/>
        </dgm:shape>
        <dgm:presOf/>
        <dgm:constrLst/>
        <dgm:forEach name="Name79" ref="accentRepeat"/>
      </dgm:layoutNode>
    </dgm:forEach>
    <dgm:forEach name="Name80" axis="ch" ptType="node" st="12" cnt="1">
      <dgm:layoutNode name="text12">
        <dgm:alg type="sp"/>
        <dgm:shape xmlns:r="http://schemas.openxmlformats.org/officeDocument/2006/relationships" r:blip="">
          <dgm:adjLst/>
        </dgm:shape>
        <dgm:presOf/>
        <dgm:constrLst/>
        <dgm:forEach name="Name81" ref="textRepeat"/>
      </dgm:layoutNode>
      <dgm:layoutNode name="textaccent12">
        <dgm:alg type="sp"/>
        <dgm:shape xmlns:r="http://schemas.openxmlformats.org/officeDocument/2006/relationships" r:blip="">
          <dgm:adjLst/>
        </dgm:shape>
        <dgm:presOf/>
        <dgm:constrLst/>
        <dgm:forEach name="Name82" ref="accentRepeat"/>
      </dgm:layoutNode>
    </dgm:forEach>
    <dgm:forEach name="Name83" axis="ch" ptType="sibTrans" hideLastTrans="0" st="12" cnt="1">
      <dgm:layoutNode name="image12">
        <dgm:alg type="sp"/>
        <dgm:shape xmlns:r="http://schemas.openxmlformats.org/officeDocument/2006/relationships" r:blip="">
          <dgm:adjLst/>
        </dgm:shape>
        <dgm:presOf/>
        <dgm:constrLst/>
        <dgm:forEach name="Name84" ref="imageRepeat"/>
      </dgm:layoutNode>
      <dgm:layoutNode name="imageaccent12">
        <dgm:alg type="sp"/>
        <dgm:shape xmlns:r="http://schemas.openxmlformats.org/officeDocument/2006/relationships" r:blip="">
          <dgm:adjLst/>
        </dgm:shape>
        <dgm:presOf/>
        <dgm:constrLst/>
        <dgm:forEach name="Name85" ref="accentRepea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28BBE1-D906-2B44-A657-96AFA7BEEE88}" type="datetimeFigureOut">
              <a:rPr lang="en-US" smtClean="0"/>
              <a:pPr/>
              <a:t>14/02/2014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604B0C-6F7E-E947-BD20-568734380EB1}" type="slidenum">
              <a:rPr lang="en-US" smtClean="0"/>
              <a:pPr/>
              <a:t>‹#›</a:t>
            </a:fld>
            <a:endParaRPr lang="en-US"/>
          </a:p>
        </p:txBody>
      </p:sp>
    </p:spTree>
    <p:extLst>
      <p:ext uri="{BB962C8B-B14F-4D97-AF65-F5344CB8AC3E}">
        <p14:creationId xmlns:p14="http://schemas.microsoft.com/office/powerpoint/2010/main" val="248234665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A604B0C-6F7E-E947-BD20-568734380EB1}"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HOME LEARNING =</a:t>
            </a:r>
            <a:r>
              <a:rPr lang="en-US" baseline="0" dirty="0" smtClean="0"/>
              <a:t> Monday</a:t>
            </a:r>
            <a:endParaRPr lang="en-US" dirty="0"/>
          </a:p>
        </p:txBody>
      </p:sp>
      <p:sp>
        <p:nvSpPr>
          <p:cNvPr id="4" name="Slide Number Placeholder 3"/>
          <p:cNvSpPr>
            <a:spLocks noGrp="1"/>
          </p:cNvSpPr>
          <p:nvPr>
            <p:ph type="sldNum" sz="quarter" idx="10"/>
          </p:nvPr>
        </p:nvSpPr>
        <p:spPr/>
        <p:txBody>
          <a:bodyPr/>
          <a:lstStyle/>
          <a:p>
            <a:fld id="{0A604B0C-6F7E-E947-BD20-568734380EB1}"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HOME LEARNING =</a:t>
            </a:r>
            <a:r>
              <a:rPr lang="en-US" baseline="0" dirty="0" smtClean="0"/>
              <a:t> Monday</a:t>
            </a:r>
            <a:endParaRPr lang="en-US" dirty="0"/>
          </a:p>
        </p:txBody>
      </p:sp>
      <p:sp>
        <p:nvSpPr>
          <p:cNvPr id="4" name="Slide Number Placeholder 3"/>
          <p:cNvSpPr>
            <a:spLocks noGrp="1"/>
          </p:cNvSpPr>
          <p:nvPr>
            <p:ph type="sldNum" sz="quarter" idx="10"/>
          </p:nvPr>
        </p:nvSpPr>
        <p:spPr/>
        <p:txBody>
          <a:bodyPr/>
          <a:lstStyle/>
          <a:p>
            <a:fld id="{0A604B0C-6F7E-E947-BD20-568734380EB1}"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HOME LEARNING =</a:t>
            </a:r>
            <a:r>
              <a:rPr lang="en-US" baseline="0" dirty="0" smtClean="0"/>
              <a:t> Monday</a:t>
            </a:r>
            <a:endParaRPr lang="en-US" dirty="0"/>
          </a:p>
        </p:txBody>
      </p:sp>
      <p:sp>
        <p:nvSpPr>
          <p:cNvPr id="4" name="Slide Number Placeholder 3"/>
          <p:cNvSpPr>
            <a:spLocks noGrp="1"/>
          </p:cNvSpPr>
          <p:nvPr>
            <p:ph type="sldNum" sz="quarter" idx="10"/>
          </p:nvPr>
        </p:nvSpPr>
        <p:spPr/>
        <p:txBody>
          <a:bodyPr/>
          <a:lstStyle/>
          <a:p>
            <a:fld id="{0A604B0C-6F7E-E947-BD20-568734380EB1}"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HOME LEARNING =</a:t>
            </a:r>
            <a:r>
              <a:rPr lang="en-US" baseline="0" dirty="0" smtClean="0"/>
              <a:t> Monday</a:t>
            </a:r>
            <a:endParaRPr lang="en-US" dirty="0"/>
          </a:p>
        </p:txBody>
      </p:sp>
      <p:sp>
        <p:nvSpPr>
          <p:cNvPr id="4" name="Slide Number Placeholder 3"/>
          <p:cNvSpPr>
            <a:spLocks noGrp="1"/>
          </p:cNvSpPr>
          <p:nvPr>
            <p:ph type="sldNum" sz="quarter" idx="10"/>
          </p:nvPr>
        </p:nvSpPr>
        <p:spPr/>
        <p:txBody>
          <a:bodyPr/>
          <a:lstStyle/>
          <a:p>
            <a:fld id="{0A604B0C-6F7E-E947-BD20-568734380EB1}"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HOME LEARNING =</a:t>
            </a:r>
            <a:r>
              <a:rPr lang="en-US" baseline="0" dirty="0" smtClean="0"/>
              <a:t> Monday</a:t>
            </a:r>
            <a:endParaRPr lang="en-US" dirty="0"/>
          </a:p>
        </p:txBody>
      </p:sp>
      <p:sp>
        <p:nvSpPr>
          <p:cNvPr id="4" name="Slide Number Placeholder 3"/>
          <p:cNvSpPr>
            <a:spLocks noGrp="1"/>
          </p:cNvSpPr>
          <p:nvPr>
            <p:ph type="sldNum" sz="quarter" idx="10"/>
          </p:nvPr>
        </p:nvSpPr>
        <p:spPr/>
        <p:txBody>
          <a:bodyPr/>
          <a:lstStyle/>
          <a:p>
            <a:fld id="{0A604B0C-6F7E-E947-BD20-568734380EB1}"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p:nvSpPr>
        <p:spPr>
          <a:xfrm>
            <a:off x="7848600" y="0"/>
            <a:ext cx="1295399" cy="6858000"/>
          </a:xfrm>
          <a:prstGeom prst="rect">
            <a:avLst/>
          </a:prstGeom>
          <a:gradFill>
            <a:gsLst>
              <a:gs pos="0">
                <a:schemeClr val="bg1">
                  <a:lumMod val="50000"/>
                  <a:alpha val="20000"/>
                </a:schemeClr>
              </a:gs>
              <a:gs pos="100000">
                <a:schemeClr val="bg1">
                  <a:lumMod val="85000"/>
                  <a:alpha val="20000"/>
                </a:schemeClr>
              </a:gs>
            </a:gsLst>
            <a:lin ang="21594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65760" y="2971800"/>
            <a:ext cx="5120640" cy="1709928"/>
          </a:xfrm>
        </p:spPr>
        <p:txBody>
          <a:bodyPr vert="horz" lIns="91440" tIns="45720" rIns="91440" bIns="45720" rtlCol="0" anchor="b" anchorCtr="0">
            <a:noAutofit/>
            <a:scene3d>
              <a:camera prst="orthographicFront"/>
              <a:lightRig rig="morning" dir="t">
                <a:rot lat="0" lon="0" rev="2400000"/>
              </a:lightRig>
            </a:scene3d>
            <a:sp3d extrusionH="63500" contourW="6350">
              <a:bevelT w="19050" h="50800" prst="softRound"/>
              <a:contourClr>
                <a:schemeClr val="bg1"/>
              </a:contourClr>
            </a:sp3d>
          </a:bodyPr>
          <a:lstStyle>
            <a:lvl1pPr algn="ctr" defTabSz="914400" rtl="0" eaLnBrk="1" latinLnBrk="0" hangingPunct="1">
              <a:spcBef>
                <a:spcPct val="0"/>
              </a:spcBef>
              <a:buNone/>
              <a:defRPr sz="4400" b="1" kern="1200" baseline="0">
                <a:solidFill>
                  <a:schemeClr val="tx2"/>
                </a:solidFill>
                <a:effectLst>
                  <a:innerShdw blurRad="63500" dist="50800" dir="5400000">
                    <a:schemeClr val="bg1">
                      <a:alpha val="50000"/>
                    </a:schemeClr>
                  </a:innerShdw>
                </a:effectLst>
                <a:latin typeface="+mj-lt"/>
                <a:ea typeface="+mj-ea"/>
                <a:cs typeface="+mj-cs"/>
              </a:defRPr>
            </a:lvl1pPr>
          </a:lstStyle>
          <a:p>
            <a:r>
              <a:rPr lang="en-GB" smtClean="0"/>
              <a:t>Click to edit Master title style</a:t>
            </a:r>
            <a:endParaRPr/>
          </a:p>
        </p:txBody>
      </p:sp>
      <p:sp>
        <p:nvSpPr>
          <p:cNvPr id="3" name="Subtitle 2"/>
          <p:cNvSpPr>
            <a:spLocks noGrp="1"/>
          </p:cNvSpPr>
          <p:nvPr>
            <p:ph type="subTitle" idx="1"/>
          </p:nvPr>
        </p:nvSpPr>
        <p:spPr>
          <a:xfrm>
            <a:off x="365760" y="4956048"/>
            <a:ext cx="5111496" cy="384048"/>
          </a:xfrm>
        </p:spPr>
        <p:txBody>
          <a:bodyPr vert="horz" lIns="91440" tIns="45720" rIns="91440" bIns="45720" rtlCol="0" anchor="t" anchorCtr="0">
            <a:normAutofit/>
            <a:scene3d>
              <a:camera prst="orthographicFront"/>
              <a:lightRig rig="threePt" dir="t"/>
            </a:scene3d>
            <a:sp3d>
              <a:contourClr>
                <a:schemeClr val="bg1"/>
              </a:contourClr>
            </a:sp3d>
          </a:bodyPr>
          <a:lstStyle>
            <a:lvl1pPr marL="0" indent="0" algn="ctr">
              <a:buNone/>
              <a:defRPr sz="1500" b="1" kern="1200">
                <a:solidFill>
                  <a:schemeClr val="tx1">
                    <a:tint val="75000"/>
                  </a:schemeClr>
                </a:solidFill>
                <a:effectLst>
                  <a:outerShdw blurRad="50800" dist="12700" dir="2700000" algn="tl" rotWithShape="0">
                    <a:schemeClr val="bg1">
                      <a:alpha val="4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lvl="0" indent="0" algn="ctr" defTabSz="914400" rtl="0" eaLnBrk="1" latinLnBrk="0" hangingPunct="1">
              <a:lnSpc>
                <a:spcPct val="120000"/>
              </a:lnSpc>
              <a:spcBef>
                <a:spcPts val="2400"/>
              </a:spcBef>
              <a:buClr>
                <a:schemeClr val="tx2"/>
              </a:buClr>
              <a:buSzPct val="100000"/>
              <a:buFont typeface="Wingdings 2" pitchFamily="18" charset="2"/>
              <a:buNone/>
            </a:pPr>
            <a:r>
              <a:rPr lang="en-GB" smtClean="0"/>
              <a:t>Click to edit Master subtitle style</a:t>
            </a:r>
            <a:endParaRPr/>
          </a:p>
        </p:txBody>
      </p:sp>
      <p:sp>
        <p:nvSpPr>
          <p:cNvPr id="4" name="Date Placeholder 3"/>
          <p:cNvSpPr>
            <a:spLocks noGrp="1"/>
          </p:cNvSpPr>
          <p:nvPr>
            <p:ph type="dt" sz="half" idx="10"/>
          </p:nvPr>
        </p:nvSpPr>
        <p:spPr/>
        <p:txBody>
          <a:bodyPr/>
          <a:lstStyle/>
          <a:p>
            <a:fld id="{EC84BABD-81A3-2D4D-AAB5-571C26F8D4F4}" type="datetimeFigureOut">
              <a:rPr lang="en-US" smtClean="0"/>
              <a:pPr/>
              <a:t>14/02/2014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D441ED-22D9-48D6-AD92-DEFB122789E0}" type="slidenum">
              <a:rPr smtClean="0"/>
              <a:pPr/>
              <a:t>‹#›</a:t>
            </a:fld>
            <a:endParaRPr/>
          </a:p>
        </p:txBody>
      </p:sp>
      <p:pic>
        <p:nvPicPr>
          <p:cNvPr id="10" name="Picture 9" descr="titleSlideBevel.png"/>
          <p:cNvPicPr>
            <a:picLocks noChangeAspect="1"/>
          </p:cNvPicPr>
          <p:nvPr/>
        </p:nvPicPr>
        <p:blipFill>
          <a:blip r:embed="rId2"/>
          <a:stretch>
            <a:fillRect/>
          </a:stretch>
        </p:blipFill>
        <p:spPr>
          <a:xfrm>
            <a:off x="361950" y="4760260"/>
            <a:ext cx="5120640" cy="17967"/>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0" y="188259"/>
            <a:ext cx="7071837" cy="901700"/>
          </a:xfrm>
        </p:spPr>
        <p:txBody>
          <a:bodyPr bIns="0" anchor="b">
            <a:noAutofit/>
          </a:bodyPr>
          <a:lstStyle>
            <a:lvl1pPr algn="l">
              <a:defRPr sz="3200" b="0"/>
            </a:lvl1pPr>
          </a:lstStyle>
          <a:p>
            <a:r>
              <a:rPr lang="en-GB" smtClean="0"/>
              <a:t>Click to edit Master title style</a:t>
            </a:r>
            <a:endParaRPr/>
          </a:p>
        </p:txBody>
      </p:sp>
      <p:sp>
        <p:nvSpPr>
          <p:cNvPr id="3" name="Content Placeholder 2"/>
          <p:cNvSpPr>
            <a:spLocks noGrp="1"/>
          </p:cNvSpPr>
          <p:nvPr>
            <p:ph idx="1"/>
          </p:nvPr>
        </p:nvSpPr>
        <p:spPr>
          <a:xfrm>
            <a:off x="609600" y="2312988"/>
            <a:ext cx="6843713" cy="3813175"/>
          </a:xfrm>
        </p:spPr>
        <p:txBody>
          <a:bodyPr>
            <a:normAutofit/>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Text Placeholder 3"/>
          <p:cNvSpPr>
            <a:spLocks noGrp="1"/>
          </p:cNvSpPr>
          <p:nvPr>
            <p:ph type="body" sz="half" idx="2"/>
          </p:nvPr>
        </p:nvSpPr>
        <p:spPr>
          <a:xfrm>
            <a:off x="366900" y="1103406"/>
            <a:ext cx="7085908" cy="841188"/>
          </a:xfrm>
        </p:spPr>
        <p:txBody>
          <a:bodyPr tIns="0" bIns="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C84BABD-81A3-2D4D-AAB5-571C26F8D4F4}" type="datetimeFigureOut">
              <a:rPr lang="en-US" smtClean="0"/>
              <a:pPr/>
              <a:t>14/02/2014</a:t>
            </a:fld>
            <a:endParaRPr lang="en-US"/>
          </a:p>
        </p:txBody>
      </p:sp>
      <p:sp>
        <p:nvSpPr>
          <p:cNvPr id="6" name="Footer Placeholder 5"/>
          <p:cNvSpPr>
            <a:spLocks noGrp="1"/>
          </p:cNvSpPr>
          <p:nvPr>
            <p:ph type="ftr" sz="quarter" idx="11"/>
          </p:nvPr>
        </p:nvSpPr>
        <p:spPr>
          <a:xfrm rot="16200000">
            <a:off x="5769819" y="3208338"/>
            <a:ext cx="51054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A3F9063B-3EE0-614B-92F5-601A4F942D0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0" y="5096435"/>
            <a:ext cx="7072313" cy="566738"/>
          </a:xfrm>
        </p:spPr>
        <p:txBody>
          <a:bodyPr anchor="b"/>
          <a:lstStyle>
            <a:lvl1pPr algn="l">
              <a:defRPr sz="3200" b="0"/>
            </a:lvl1pPr>
          </a:lstStyle>
          <a:p>
            <a:r>
              <a:rPr lang="en-GB" smtClean="0"/>
              <a:t>Click to edit Master title style</a:t>
            </a:r>
            <a:endParaRPr/>
          </a:p>
        </p:txBody>
      </p:sp>
      <p:sp>
        <p:nvSpPr>
          <p:cNvPr id="3" name="Picture Placeholder 2"/>
          <p:cNvSpPr>
            <a:spLocks noGrp="1"/>
          </p:cNvSpPr>
          <p:nvPr>
            <p:ph type="pic" idx="1"/>
          </p:nvPr>
        </p:nvSpPr>
        <p:spPr>
          <a:xfrm>
            <a:off x="484093" y="443753"/>
            <a:ext cx="6970059" cy="3977640"/>
          </a:xfrm>
          <a:noFill/>
          <a:ln>
            <a:noFill/>
          </a:ln>
          <a:scene3d>
            <a:camera prst="orthographicFront"/>
            <a:lightRig rig="balanced" dir="t"/>
          </a:scene3d>
          <a:sp3d extrusionH="63500">
            <a:bevelT w="38100" h="38100" prst="softRound"/>
            <a:contourClr>
              <a:schemeClr val="bg1"/>
            </a:contourClr>
          </a:sp3d>
        </p:spPr>
        <p:txBody>
          <a:bodyPr>
            <a:scene3d>
              <a:camera prst="orthographicFront"/>
              <a:lightRig rig="threePt" dir="t"/>
            </a:scene3d>
            <a:sp3d>
              <a:contourClr>
                <a:schemeClr val="bg1"/>
              </a:contourClr>
            </a:sp3d>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Click icon to add picture</a:t>
            </a:r>
            <a:endParaRPr/>
          </a:p>
        </p:txBody>
      </p:sp>
      <p:sp>
        <p:nvSpPr>
          <p:cNvPr id="4" name="Text Placeholder 3"/>
          <p:cNvSpPr>
            <a:spLocks noGrp="1"/>
          </p:cNvSpPr>
          <p:nvPr>
            <p:ph type="body" sz="half" idx="2"/>
          </p:nvPr>
        </p:nvSpPr>
        <p:spPr>
          <a:xfrm>
            <a:off x="381000" y="5663173"/>
            <a:ext cx="7072313" cy="804862"/>
          </a:xfrm>
        </p:spPr>
        <p:txBody>
          <a:bodyPr lIns="109728">
            <a:normAutofit/>
          </a:bodyPr>
          <a:lstStyle>
            <a:lvl1pPr marL="0" indent="0">
              <a:buNone/>
              <a:defRPr sz="15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C84BABD-81A3-2D4D-AAB5-571C26F8D4F4}" type="datetimeFigureOut">
              <a:rPr lang="en-US" smtClean="0"/>
              <a:pPr/>
              <a:t>14/02/2014</a:t>
            </a:fld>
            <a:endParaRPr lang="en-US"/>
          </a:p>
        </p:txBody>
      </p:sp>
      <p:sp>
        <p:nvSpPr>
          <p:cNvPr id="6" name="Footer Placeholder 5"/>
          <p:cNvSpPr>
            <a:spLocks noGrp="1"/>
          </p:cNvSpPr>
          <p:nvPr>
            <p:ph type="ftr" sz="quarter" idx="11"/>
          </p:nvPr>
        </p:nvSpPr>
        <p:spPr>
          <a:xfrm rot="16200000">
            <a:off x="5769819" y="3208338"/>
            <a:ext cx="51054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A3F9063B-3EE0-614B-92F5-601A4F942D0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p>
            <a:fld id="{EC84BABD-81A3-2D4D-AAB5-571C26F8D4F4}" type="datetimeFigureOut">
              <a:rPr lang="en-US" smtClean="0"/>
              <a:pPr/>
              <a:t>14/02/2014</a:t>
            </a:fld>
            <a:endParaRPr lang="en-US"/>
          </a:p>
        </p:txBody>
      </p:sp>
      <p:sp>
        <p:nvSpPr>
          <p:cNvPr id="5" name="Footer Placeholder 4"/>
          <p:cNvSpPr>
            <a:spLocks noGrp="1"/>
          </p:cNvSpPr>
          <p:nvPr>
            <p:ph type="ftr" sz="quarter" idx="11"/>
          </p:nvPr>
        </p:nvSpPr>
        <p:spPr>
          <a:xfrm rot="16200000">
            <a:off x="5769819" y="3208338"/>
            <a:ext cx="51054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A3F9063B-3EE0-614B-92F5-601A4F942D0D}"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24600" y="685800"/>
            <a:ext cx="1128713" cy="5440363"/>
          </a:xfrm>
        </p:spPr>
        <p:txBody>
          <a:bodyPr vert="eaVert"/>
          <a:lstStyle/>
          <a:p>
            <a:r>
              <a:rPr lang="en-GB" smtClean="0"/>
              <a:t>Click to edit Master title style</a:t>
            </a:r>
            <a:endParaRPr/>
          </a:p>
        </p:txBody>
      </p:sp>
      <p:sp>
        <p:nvSpPr>
          <p:cNvPr id="3" name="Vertical Text Placeholder 2"/>
          <p:cNvSpPr>
            <a:spLocks noGrp="1"/>
          </p:cNvSpPr>
          <p:nvPr>
            <p:ph type="body" orient="vert" idx="1"/>
          </p:nvPr>
        </p:nvSpPr>
        <p:spPr>
          <a:xfrm>
            <a:off x="381000" y="685800"/>
            <a:ext cx="5867400" cy="5440363"/>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p>
            <a:fld id="{EC84BABD-81A3-2D4D-AAB5-571C26F8D4F4}" type="datetimeFigureOut">
              <a:rPr lang="en-US" smtClean="0"/>
              <a:pPr/>
              <a:t>14/02/2014</a:t>
            </a:fld>
            <a:endParaRPr lang="en-US"/>
          </a:p>
        </p:txBody>
      </p:sp>
      <p:sp>
        <p:nvSpPr>
          <p:cNvPr id="5" name="Footer Placeholder 4"/>
          <p:cNvSpPr>
            <a:spLocks noGrp="1"/>
          </p:cNvSpPr>
          <p:nvPr>
            <p:ph type="ftr" sz="quarter" idx="11"/>
          </p:nvPr>
        </p:nvSpPr>
        <p:spPr>
          <a:xfrm rot="16200000">
            <a:off x="5769819" y="3208338"/>
            <a:ext cx="51054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041341" y="6181538"/>
            <a:ext cx="806824" cy="365125"/>
          </a:xfrm>
        </p:spPr>
        <p:txBody>
          <a:bodyPr/>
          <a:lstStyle/>
          <a:p>
            <a:fld id="{A3F9063B-3EE0-614B-92F5-601A4F942D0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mtClean="0"/>
              <a:t>Click to edit Master title style</a:t>
            </a:r>
            <a:endParaRPr/>
          </a:p>
        </p:txBody>
      </p:sp>
      <p:sp>
        <p:nvSpPr>
          <p:cNvPr id="3" name="Content Placeholder 2"/>
          <p:cNvSpPr>
            <a:spLocks noGrp="1"/>
          </p:cNvSpPr>
          <p:nvPr>
            <p:ph idx="1"/>
          </p:nvPr>
        </p:nvSpPr>
        <p:spPr/>
        <p:txBody>
          <a:bodyPr>
            <a:normAutofit/>
          </a:bodyPr>
          <a:lstStyle>
            <a:lvl1pPr>
              <a:defRPr sz="2600"/>
            </a:lvl1pPr>
            <a:lvl2pPr>
              <a:defRPr sz="2400"/>
            </a:lvl2pPr>
            <a:lvl3pPr>
              <a:defRPr sz="2200"/>
            </a:lvl3pPr>
            <a:lvl4pPr>
              <a:defRPr sz="2000"/>
            </a:lvl4pPr>
            <a:lvl5pPr>
              <a:defRPr sz="1800"/>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lvl1pPr>
              <a:defRPr>
                <a:solidFill>
                  <a:schemeClr val="tx2">
                    <a:lumMod val="40000"/>
                    <a:lumOff val="60000"/>
                  </a:schemeClr>
                </a:solidFill>
              </a:defRPr>
            </a:lvl1pPr>
          </a:lstStyle>
          <a:p>
            <a:fld id="{EC84BABD-81A3-2D4D-AAB5-571C26F8D4F4}" type="datetimeFigureOut">
              <a:rPr lang="en-US" smtClean="0"/>
              <a:pPr/>
              <a:t>14/02/2014</a:t>
            </a:fld>
            <a:endParaRPr lang="en-US"/>
          </a:p>
        </p:txBody>
      </p:sp>
      <p:sp>
        <p:nvSpPr>
          <p:cNvPr id="6" name="Slide Number Placeholder 5"/>
          <p:cNvSpPr>
            <a:spLocks noGrp="1"/>
          </p:cNvSpPr>
          <p:nvPr>
            <p:ph type="sldNum" sz="quarter" idx="12"/>
          </p:nvPr>
        </p:nvSpPr>
        <p:spPr/>
        <p:txBody>
          <a:bodyPr/>
          <a:lstStyle>
            <a:lvl1pPr>
              <a:defRPr>
                <a:solidFill>
                  <a:schemeClr val="tx2">
                    <a:lumMod val="40000"/>
                    <a:lumOff val="60000"/>
                  </a:schemeClr>
                </a:solidFill>
              </a:defRPr>
            </a:lvl1pPr>
          </a:lstStyle>
          <a:p>
            <a:fld id="{A3F9063B-3EE0-614B-92F5-601A4F942D0D}" type="slidenum">
              <a:rPr lang="en-US" smtClean="0"/>
              <a:pPr/>
              <a:t>‹#›</a:t>
            </a:fld>
            <a:endParaRPr lang="en-US"/>
          </a:p>
        </p:txBody>
      </p:sp>
      <p:sp>
        <p:nvSpPr>
          <p:cNvPr id="8" name="Footer Placeholder 7"/>
          <p:cNvSpPr>
            <a:spLocks noGrp="1"/>
          </p:cNvSpPr>
          <p:nvPr>
            <p:ph type="ftr" sz="quarter" idx="11"/>
          </p:nvPr>
        </p:nvSpPr>
        <p:spPr>
          <a:xfrm rot="16200000">
            <a:off x="5769819" y="3208338"/>
            <a:ext cx="5105400" cy="365125"/>
          </a:xfrm>
          <a:prstGeom prst="rect">
            <a:avLst/>
          </a:prstGeom>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2971800"/>
            <a:ext cx="5122862" cy="1712259"/>
          </a:xfrm>
        </p:spPr>
        <p:txBody>
          <a:bodyPr anchor="b" anchorCtr="0">
            <a:noAutofit/>
            <a:scene3d>
              <a:camera prst="orthographicFront"/>
              <a:lightRig rig="morning" dir="t">
                <a:rot lat="0" lon="0" rev="2400000"/>
              </a:lightRig>
            </a:scene3d>
            <a:sp3d extrusionH="63500" contourW="6350">
              <a:bevelT w="19050" h="50800" prst="softRound"/>
              <a:contourClr>
                <a:schemeClr val="bg1"/>
              </a:contourClr>
            </a:sp3d>
          </a:bodyPr>
          <a:lstStyle>
            <a:lvl1pPr algn="ctr">
              <a:defRPr sz="4400" b="1" baseline="0">
                <a:solidFill>
                  <a:schemeClr val="tx2"/>
                </a:solidFill>
                <a:effectLst>
                  <a:innerShdw blurRad="63500" dist="50800" dir="5400000">
                    <a:schemeClr val="bg1">
                      <a:alpha val="50000"/>
                    </a:schemeClr>
                  </a:innerShdw>
                </a:effectLst>
              </a:defRPr>
            </a:lvl1pPr>
          </a:lstStyle>
          <a:p>
            <a:r>
              <a:rPr lang="en-GB" smtClean="0"/>
              <a:t>Click to edit Master title style</a:t>
            </a:r>
            <a:endParaRPr/>
          </a:p>
        </p:txBody>
      </p:sp>
      <p:sp>
        <p:nvSpPr>
          <p:cNvPr id="3" name="Subtitle 2"/>
          <p:cNvSpPr>
            <a:spLocks noGrp="1"/>
          </p:cNvSpPr>
          <p:nvPr>
            <p:ph type="subTitle" idx="1"/>
          </p:nvPr>
        </p:nvSpPr>
        <p:spPr>
          <a:xfrm>
            <a:off x="363538" y="4953000"/>
            <a:ext cx="5113896" cy="381000"/>
          </a:xfrm>
        </p:spPr>
        <p:txBody>
          <a:bodyPr vert="horz" lIns="91440" tIns="45720" rIns="91440" bIns="45720" rtlCol="0" anchor="t" anchorCtr="0">
            <a:normAutofit/>
            <a:scene3d>
              <a:camera prst="orthographicFront"/>
              <a:lightRig rig="threePt" dir="t"/>
            </a:scene3d>
            <a:sp3d>
              <a:contourClr>
                <a:schemeClr val="bg1"/>
              </a:contourClr>
            </a:sp3d>
          </a:bodyPr>
          <a:lstStyle>
            <a:lvl1pPr marL="0" indent="0" algn="ctr">
              <a:lnSpc>
                <a:spcPct val="120000"/>
              </a:lnSpc>
              <a:buNone/>
              <a:defRPr sz="1500" b="1" kern="1200">
                <a:solidFill>
                  <a:schemeClr val="tx1">
                    <a:tint val="75000"/>
                  </a:schemeClr>
                </a:solidFill>
                <a:effectLst>
                  <a:outerShdw blurRad="50800" dist="12700" dir="2700000" algn="tl" rotWithShape="0">
                    <a:schemeClr val="bg1">
                      <a:alpha val="4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lvl="0" indent="0" algn="ctr" defTabSz="914400" rtl="0" eaLnBrk="1" latinLnBrk="0" hangingPunct="1">
              <a:spcBef>
                <a:spcPts val="2400"/>
              </a:spcBef>
              <a:buClr>
                <a:schemeClr val="tx2"/>
              </a:buClr>
              <a:buSzPct val="100000"/>
              <a:buFont typeface="Wingdings 2" pitchFamily="18" charset="2"/>
              <a:buNone/>
            </a:pPr>
            <a:r>
              <a:rPr lang="en-GB" smtClean="0"/>
              <a:t>Click to edit Master subtitle style</a:t>
            </a:r>
            <a:endParaRPr/>
          </a:p>
        </p:txBody>
      </p:sp>
      <p:sp>
        <p:nvSpPr>
          <p:cNvPr id="4" name="Date Placeholder 3"/>
          <p:cNvSpPr>
            <a:spLocks noGrp="1"/>
          </p:cNvSpPr>
          <p:nvPr>
            <p:ph type="dt" sz="half" idx="10"/>
          </p:nvPr>
        </p:nvSpPr>
        <p:spPr>
          <a:xfrm>
            <a:off x="3429000" y="6356350"/>
            <a:ext cx="2133600" cy="365125"/>
          </a:xfrm>
        </p:spPr>
        <p:txBody>
          <a:bodyPr anchor="t" anchorCtr="0"/>
          <a:lstStyle>
            <a:lvl1pPr algn="r">
              <a:defRPr sz="1200">
                <a:solidFill>
                  <a:schemeClr val="tx1">
                    <a:lumMod val="50000"/>
                    <a:lumOff val="50000"/>
                  </a:schemeClr>
                </a:solidFill>
              </a:defRPr>
            </a:lvl1pPr>
          </a:lstStyle>
          <a:p>
            <a:fld id="{EC84BABD-81A3-2D4D-AAB5-571C26F8D4F4}" type="datetimeFigureOut">
              <a:rPr lang="en-US" smtClean="0"/>
              <a:pPr/>
              <a:t>14/02/2014</a:t>
            </a:fld>
            <a:endParaRPr lang="en-US"/>
          </a:p>
        </p:txBody>
      </p:sp>
      <p:sp>
        <p:nvSpPr>
          <p:cNvPr id="5" name="Footer Placeholder 4"/>
          <p:cNvSpPr>
            <a:spLocks noGrp="1"/>
          </p:cNvSpPr>
          <p:nvPr>
            <p:ph type="ftr" sz="quarter" idx="11"/>
          </p:nvPr>
        </p:nvSpPr>
        <p:spPr>
          <a:xfrm>
            <a:off x="363538" y="6356350"/>
            <a:ext cx="2130552" cy="365125"/>
          </a:xfrm>
          <a:prstGeom prst="rect">
            <a:avLst/>
          </a:prstGeom>
        </p:spPr>
        <p:txBody>
          <a:bodyPr/>
          <a:lstStyle>
            <a:lvl1pPr algn="l">
              <a:defRPr sz="1200">
                <a:solidFill>
                  <a:schemeClr val="tx1">
                    <a:lumMod val="50000"/>
                    <a:lumOff val="50000"/>
                  </a:schemeClr>
                </a:solidFill>
              </a:defRPr>
            </a:lvl1pPr>
          </a:lstStyle>
          <a:p>
            <a:endParaRPr lang="en-US"/>
          </a:p>
        </p:txBody>
      </p:sp>
      <p:sp>
        <p:nvSpPr>
          <p:cNvPr id="8" name="Picture Placeholder 7"/>
          <p:cNvSpPr>
            <a:spLocks noGrp="1"/>
          </p:cNvSpPr>
          <p:nvPr>
            <p:ph type="pic" sz="quarter" idx="13"/>
          </p:nvPr>
        </p:nvSpPr>
        <p:spPr>
          <a:xfrm>
            <a:off x="6006353" y="9144"/>
            <a:ext cx="2743200" cy="6848856"/>
          </a:xfrm>
          <a:noFill/>
          <a:ln>
            <a:noFill/>
          </a:ln>
          <a:scene3d>
            <a:camera prst="orthographicFront"/>
            <a:lightRig rig="balanced" dir="t"/>
          </a:scene3d>
          <a:sp3d extrusionH="63500">
            <a:bevelT w="38100" h="38100" prst="softRound"/>
            <a:contourClr>
              <a:schemeClr val="bg1"/>
            </a:contourClr>
          </a:sp3d>
        </p:spPr>
        <p:txBody>
          <a:bodyPr vert="horz" lIns="91440" tIns="45720" rIns="91440" bIns="45720" rtlCol="0">
            <a:normAutofit/>
            <a:scene3d>
              <a:camera prst="orthographicFront"/>
              <a:lightRig rig="threePt" dir="t"/>
            </a:scene3d>
            <a:sp3d>
              <a:contourClr>
                <a:schemeClr val="bg1"/>
              </a:contourClr>
            </a:sp3d>
          </a:bodyPr>
          <a:lstStyle>
            <a:lvl1pPr marL="0" indent="0" algn="l" defTabSz="914400" rtl="0" eaLnBrk="1" latinLnBrk="0" hangingPunct="1">
              <a:spcBef>
                <a:spcPts val="2400"/>
              </a:spcBef>
              <a:buClr>
                <a:schemeClr val="tx2"/>
              </a:buClr>
              <a:buSzPct val="100000"/>
              <a:buFont typeface="Wingdings 2" pitchFamily="18" charset="2"/>
              <a:buNone/>
              <a:defRPr sz="32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1pPr>
          </a:lstStyle>
          <a:p>
            <a:r>
              <a:rPr lang="en-GB" smtClean="0"/>
              <a:t>Click icon to add picture</a:t>
            </a:r>
            <a:endParaRPr/>
          </a:p>
        </p:txBody>
      </p:sp>
      <p:pic>
        <p:nvPicPr>
          <p:cNvPr id="9" name="Picture 8" descr="titleSlideBevel.png"/>
          <p:cNvPicPr>
            <a:picLocks noChangeAspect="1"/>
          </p:cNvPicPr>
          <p:nvPr/>
        </p:nvPicPr>
        <p:blipFill>
          <a:blip r:embed="rId2"/>
          <a:stretch>
            <a:fillRect/>
          </a:stretch>
        </p:blipFill>
        <p:spPr>
          <a:xfrm>
            <a:off x="361950" y="4760260"/>
            <a:ext cx="5120640" cy="17967"/>
          </a:xfrm>
          <a:prstGeom prst="rect">
            <a:avLst/>
          </a:prstGeom>
        </p:spPr>
      </p:pic>
      <p:sp>
        <p:nvSpPr>
          <p:cNvPr id="13" name="Slide Number Placeholder 5"/>
          <p:cNvSpPr>
            <a:spLocks noGrp="1"/>
          </p:cNvSpPr>
          <p:nvPr>
            <p:ph type="sldNum" sz="quarter" idx="12"/>
          </p:nvPr>
        </p:nvSpPr>
        <p:spPr>
          <a:xfrm>
            <a:off x="2590800" y="6356350"/>
            <a:ext cx="667871" cy="365125"/>
          </a:xfrm>
        </p:spPr>
        <p:txBody>
          <a:bodyPr vert="horz" lIns="45720" tIns="45720" rIns="45720" bIns="45720" rtlCol="0">
            <a:noAutofit/>
            <a:scene3d>
              <a:camera prst="orthographicFront"/>
              <a:lightRig rig="morning" dir="t">
                <a:rot lat="0" lon="0" rev="2400000"/>
              </a:lightRig>
            </a:scene3d>
            <a:sp3d extrusionH="6350">
              <a:bevelT w="6350" h="6350" prst="softRound"/>
              <a:contourClr>
                <a:schemeClr val="bg1"/>
              </a:contourClr>
            </a:sp3d>
          </a:bodyPr>
          <a:lstStyle>
            <a:lvl1pPr marL="282575" indent="-282575" algn="ctr" defTabSz="914400" rtl="0" eaLnBrk="1" latinLnBrk="0" hangingPunct="1">
              <a:spcBef>
                <a:spcPts val="2400"/>
              </a:spcBef>
              <a:buClr>
                <a:schemeClr val="tx2"/>
              </a:buClr>
              <a:buSzPct val="100000"/>
              <a:buFont typeface="Wingdings 2" pitchFamily="18" charset="2"/>
              <a:buNone/>
              <a:defRPr kumimoji="0" sz="1200" b="1" i="0" u="none" strike="noStrike" kern="1200" cap="none" spc="0" normalizeH="0" baseline="0">
                <a:ln>
                  <a:noFill/>
                </a:ln>
                <a:solidFill>
                  <a:schemeClr val="tx1">
                    <a:lumMod val="50000"/>
                    <a:lumOff val="50000"/>
                  </a:schemeClr>
                </a:solidFill>
                <a:effectLst>
                  <a:outerShdw blurRad="50800" dist="12700" dir="2700000" algn="tl" rotWithShape="0">
                    <a:schemeClr val="bg1">
                      <a:alpha val="40000"/>
                    </a:schemeClr>
                  </a:outerShdw>
                </a:effectLst>
                <a:uLnTx/>
                <a:uFillTx/>
                <a:latin typeface="+mn-lt"/>
                <a:ea typeface="+mn-ea"/>
                <a:cs typeface="+mn-cs"/>
              </a:defRPr>
            </a:lvl1pPr>
          </a:lstStyle>
          <a:p>
            <a:fld id="{A3F9063B-3EE0-614B-92F5-601A4F942D0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2" name="Title 1"/>
          <p:cNvSpPr>
            <a:spLocks noGrp="1"/>
          </p:cNvSpPr>
          <p:nvPr>
            <p:ph type="title"/>
          </p:nvPr>
        </p:nvSpPr>
        <p:spPr>
          <a:xfrm>
            <a:off x="2590800" y="524435"/>
            <a:ext cx="4845424" cy="731838"/>
          </a:xfrm>
        </p:spPr>
        <p:txBody>
          <a:bodyPr>
            <a:noAutofit/>
          </a:bodyPr>
          <a:lstStyle>
            <a:lvl1pPr algn="ctr">
              <a:defRPr sz="3200"/>
            </a:lvl1pPr>
          </a:lstStyle>
          <a:p>
            <a:r>
              <a:rPr lang="en-GB" smtClean="0"/>
              <a:t>Click to edit Master title style</a:t>
            </a:r>
            <a:endParaRPr/>
          </a:p>
        </p:txBody>
      </p:sp>
      <p:sp>
        <p:nvSpPr>
          <p:cNvPr id="3" name="Content Placeholder 2"/>
          <p:cNvSpPr>
            <a:spLocks noGrp="1"/>
          </p:cNvSpPr>
          <p:nvPr>
            <p:ph idx="1"/>
          </p:nvPr>
        </p:nvSpPr>
        <p:spPr>
          <a:xfrm>
            <a:off x="2590800" y="1600200"/>
            <a:ext cx="4845424" cy="4525963"/>
          </a:xfrm>
        </p:spPr>
        <p:txBody>
          <a:bodyPr>
            <a:normAutofit/>
          </a:bodyPr>
          <a:lstStyle>
            <a:lvl1pPr>
              <a:defRPr sz="2000"/>
            </a:lvl1pPr>
            <a:lvl2pPr>
              <a:defRPr sz="1800"/>
            </a:lvl2pPr>
            <a:lvl3pPr>
              <a:defRPr sz="1800"/>
            </a:lvl3pPr>
            <a:lvl4pPr>
              <a:defRPr sz="1800"/>
            </a:lvl4pPr>
            <a:lvl5pPr>
              <a:defRPr sz="1800"/>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lvl1pPr>
              <a:defRPr>
                <a:solidFill>
                  <a:schemeClr val="tx2">
                    <a:lumMod val="40000"/>
                    <a:lumOff val="60000"/>
                  </a:schemeClr>
                </a:solidFill>
              </a:defRPr>
            </a:lvl1pPr>
          </a:lstStyle>
          <a:p>
            <a:fld id="{EC84BABD-81A3-2D4D-AAB5-571C26F8D4F4}" type="datetimeFigureOut">
              <a:rPr lang="en-US" smtClean="0"/>
              <a:pPr/>
              <a:t>14/02/2014</a:t>
            </a:fld>
            <a:endParaRPr lang="en-US"/>
          </a:p>
        </p:txBody>
      </p:sp>
      <p:sp>
        <p:nvSpPr>
          <p:cNvPr id="6" name="Slide Number Placeholder 5"/>
          <p:cNvSpPr>
            <a:spLocks noGrp="1"/>
          </p:cNvSpPr>
          <p:nvPr>
            <p:ph type="sldNum" sz="quarter" idx="12"/>
          </p:nvPr>
        </p:nvSpPr>
        <p:spPr/>
        <p:txBody>
          <a:bodyPr/>
          <a:lstStyle>
            <a:lvl1pPr>
              <a:defRPr>
                <a:solidFill>
                  <a:schemeClr val="tx2">
                    <a:lumMod val="40000"/>
                    <a:lumOff val="60000"/>
                  </a:schemeClr>
                </a:solidFill>
              </a:defRPr>
            </a:lvl1pPr>
          </a:lstStyle>
          <a:p>
            <a:fld id="{A3F9063B-3EE0-614B-92F5-601A4F942D0D}" type="slidenum">
              <a:rPr lang="en-US" smtClean="0"/>
              <a:pPr/>
              <a:t>‹#›</a:t>
            </a:fld>
            <a:endParaRPr lang="en-US"/>
          </a:p>
        </p:txBody>
      </p:sp>
      <p:sp>
        <p:nvSpPr>
          <p:cNvPr id="8" name="Footer Placeholder 7"/>
          <p:cNvSpPr>
            <a:spLocks noGrp="1"/>
          </p:cNvSpPr>
          <p:nvPr>
            <p:ph type="ftr" sz="quarter" idx="11"/>
          </p:nvPr>
        </p:nvSpPr>
        <p:spPr>
          <a:xfrm rot="16200000">
            <a:off x="5769819" y="3208338"/>
            <a:ext cx="5105400" cy="365125"/>
          </a:xfrm>
          <a:prstGeom prst="rect">
            <a:avLst/>
          </a:prstGeom>
        </p:spPr>
        <p:txBody>
          <a:bodyPr/>
          <a:lstStyle/>
          <a:p>
            <a:endParaRPr lang="en-US"/>
          </a:p>
        </p:txBody>
      </p:sp>
      <p:sp>
        <p:nvSpPr>
          <p:cNvPr id="9" name="Picture Placeholder 7"/>
          <p:cNvSpPr>
            <a:spLocks noGrp="1"/>
          </p:cNvSpPr>
          <p:nvPr>
            <p:ph type="pic" sz="quarter" idx="13"/>
          </p:nvPr>
        </p:nvSpPr>
        <p:spPr>
          <a:xfrm>
            <a:off x="0" y="9144"/>
            <a:ext cx="2379663" cy="6848856"/>
          </a:xfrm>
          <a:noFill/>
          <a:ln>
            <a:noFill/>
          </a:ln>
          <a:scene3d>
            <a:camera prst="orthographicFront"/>
            <a:lightRig rig="balanced" dir="t"/>
          </a:scene3d>
          <a:sp3d extrusionH="63500">
            <a:bevelT w="38100" h="38100" prst="softRound"/>
            <a:contourClr>
              <a:schemeClr val="bg1"/>
            </a:contourClr>
          </a:sp3d>
        </p:spPr>
        <p:txBody>
          <a:bodyPr vert="horz" lIns="91440" tIns="45720" rIns="91440" bIns="45720" rtlCol="0">
            <a:normAutofit/>
            <a:scene3d>
              <a:camera prst="orthographicFront"/>
              <a:lightRig rig="threePt" dir="t"/>
            </a:scene3d>
            <a:sp3d>
              <a:contourClr>
                <a:schemeClr val="bg1"/>
              </a:contourClr>
            </a:sp3d>
          </a:bodyPr>
          <a:lstStyle>
            <a:lvl1pPr marL="0" indent="0" algn="l" defTabSz="914400" rtl="0" eaLnBrk="1" latinLnBrk="0" hangingPunct="1">
              <a:spcBef>
                <a:spcPts val="2400"/>
              </a:spcBef>
              <a:buClr>
                <a:schemeClr val="tx2"/>
              </a:buClr>
              <a:buSzPct val="100000"/>
              <a:buFont typeface="Wingdings 2" pitchFamily="18" charset="2"/>
              <a:buNone/>
              <a:defRPr sz="32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1pPr>
          </a:lstStyle>
          <a:p>
            <a:r>
              <a:rPr lang="en-GB" smtClean="0"/>
              <a:t>Click icon to add picture</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2654300"/>
            <a:ext cx="7315200" cy="850900"/>
          </a:xfrm>
        </p:spPr>
        <p:txBody>
          <a:bodyPr anchor="b" anchorCtr="0">
            <a:normAutofit/>
          </a:bodyPr>
          <a:lstStyle>
            <a:lvl1pPr algn="ctr">
              <a:defRPr sz="4400" b="1" cap="none" baseline="0">
                <a:effectLst>
                  <a:innerShdw blurRad="63500" dist="50800" dir="5400000">
                    <a:schemeClr val="bg1">
                      <a:alpha val="50000"/>
                    </a:schemeClr>
                  </a:innerShdw>
                </a:effectLst>
              </a:defRPr>
            </a:lvl1pPr>
          </a:lstStyle>
          <a:p>
            <a:r>
              <a:rPr lang="en-GB" smtClean="0"/>
              <a:t>Click to edit Master title style</a:t>
            </a:r>
            <a:endParaRPr/>
          </a:p>
        </p:txBody>
      </p:sp>
      <p:sp>
        <p:nvSpPr>
          <p:cNvPr id="3" name="Text Placeholder 2"/>
          <p:cNvSpPr>
            <a:spLocks noGrp="1"/>
          </p:cNvSpPr>
          <p:nvPr>
            <p:ph type="body" idx="1"/>
          </p:nvPr>
        </p:nvSpPr>
        <p:spPr>
          <a:xfrm>
            <a:off x="927099" y="3622344"/>
            <a:ext cx="7302501" cy="435401"/>
          </a:xfrm>
        </p:spPr>
        <p:txBody>
          <a:bodyPr anchor="t" anchorCtr="0">
            <a:normAutofit/>
          </a:bodyPr>
          <a:lstStyle>
            <a:lvl1pPr marL="0" indent="0" algn="ctr">
              <a:buNone/>
              <a:defRPr sz="1500" b="1">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7" name="Date Placeholder 3"/>
          <p:cNvSpPr>
            <a:spLocks noGrp="1"/>
          </p:cNvSpPr>
          <p:nvPr>
            <p:ph type="dt" sz="half" idx="10"/>
          </p:nvPr>
        </p:nvSpPr>
        <p:spPr>
          <a:xfrm>
            <a:off x="3429000" y="6356350"/>
            <a:ext cx="2133600" cy="365125"/>
          </a:xfrm>
        </p:spPr>
        <p:txBody>
          <a:bodyPr anchor="t" anchorCtr="0"/>
          <a:lstStyle>
            <a:lvl1pPr algn="r">
              <a:defRPr sz="1200">
                <a:solidFill>
                  <a:schemeClr val="tx1">
                    <a:lumMod val="50000"/>
                    <a:lumOff val="50000"/>
                  </a:schemeClr>
                </a:solidFill>
              </a:defRPr>
            </a:lvl1pPr>
          </a:lstStyle>
          <a:p>
            <a:fld id="{EC84BABD-81A3-2D4D-AAB5-571C26F8D4F4}" type="datetimeFigureOut">
              <a:rPr lang="en-US" smtClean="0"/>
              <a:pPr/>
              <a:t>14/02/2014</a:t>
            </a:fld>
            <a:endParaRPr lang="en-US"/>
          </a:p>
        </p:txBody>
      </p:sp>
      <p:sp>
        <p:nvSpPr>
          <p:cNvPr id="8" name="Footer Placeholder 4"/>
          <p:cNvSpPr>
            <a:spLocks noGrp="1"/>
          </p:cNvSpPr>
          <p:nvPr>
            <p:ph type="ftr" sz="quarter" idx="11"/>
          </p:nvPr>
        </p:nvSpPr>
        <p:spPr>
          <a:xfrm>
            <a:off x="363538" y="6356350"/>
            <a:ext cx="2895600" cy="365125"/>
          </a:xfrm>
          <a:prstGeom prst="rect">
            <a:avLst/>
          </a:prstGeom>
        </p:spPr>
        <p:txBody>
          <a:bodyPr/>
          <a:lstStyle>
            <a:lvl1pPr algn="l">
              <a:defRPr sz="1200">
                <a:solidFill>
                  <a:schemeClr val="tx1">
                    <a:lumMod val="50000"/>
                    <a:lumOff val="50000"/>
                  </a:schemeClr>
                </a:solidFill>
              </a:defRPr>
            </a:lvl1pPr>
          </a:lstStyle>
          <a:p>
            <a:endParaRPr lang="en-US"/>
          </a:p>
        </p:txBody>
      </p:sp>
      <p:pic>
        <p:nvPicPr>
          <p:cNvPr id="9" name="Picture 8" descr="SectionHeader-Bevel.png"/>
          <p:cNvPicPr>
            <a:picLocks noChangeAspect="1"/>
          </p:cNvPicPr>
          <p:nvPr/>
        </p:nvPicPr>
        <p:blipFill>
          <a:blip r:embed="rId2"/>
          <a:stretch>
            <a:fillRect/>
          </a:stretch>
        </p:blipFill>
        <p:spPr>
          <a:xfrm>
            <a:off x="928048" y="3559792"/>
            <a:ext cx="7315200" cy="17996"/>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GB" smtClean="0"/>
              <a:t>Click to edit Master title style</a:t>
            </a:r>
            <a:endParaRPr/>
          </a:p>
        </p:txBody>
      </p:sp>
      <p:sp>
        <p:nvSpPr>
          <p:cNvPr id="3" name="Content Placeholder 2"/>
          <p:cNvSpPr>
            <a:spLocks noGrp="1"/>
          </p:cNvSpPr>
          <p:nvPr>
            <p:ph sz="half" idx="1"/>
          </p:nvPr>
        </p:nvSpPr>
        <p:spPr>
          <a:xfrm>
            <a:off x="372035" y="1600200"/>
            <a:ext cx="3429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Content Placeholder 3"/>
          <p:cNvSpPr>
            <a:spLocks noGrp="1"/>
          </p:cNvSpPr>
          <p:nvPr>
            <p:ph sz="half" idx="2"/>
          </p:nvPr>
        </p:nvSpPr>
        <p:spPr>
          <a:xfrm>
            <a:off x="4011706" y="1600200"/>
            <a:ext cx="3429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Date Placeholder 4"/>
          <p:cNvSpPr>
            <a:spLocks noGrp="1"/>
          </p:cNvSpPr>
          <p:nvPr>
            <p:ph type="dt" sz="half" idx="10"/>
          </p:nvPr>
        </p:nvSpPr>
        <p:spPr/>
        <p:txBody>
          <a:bodyPr/>
          <a:lstStyle/>
          <a:p>
            <a:fld id="{EC84BABD-81A3-2D4D-AAB5-571C26F8D4F4}" type="datetimeFigureOut">
              <a:rPr lang="en-US" smtClean="0"/>
              <a:pPr/>
              <a:t>14/02/2014</a:t>
            </a:fld>
            <a:endParaRPr lang="en-US"/>
          </a:p>
        </p:txBody>
      </p:sp>
      <p:sp>
        <p:nvSpPr>
          <p:cNvPr id="6" name="Footer Placeholder 5"/>
          <p:cNvSpPr>
            <a:spLocks noGrp="1"/>
          </p:cNvSpPr>
          <p:nvPr>
            <p:ph type="ftr" sz="quarter" idx="11"/>
          </p:nvPr>
        </p:nvSpPr>
        <p:spPr>
          <a:xfrm rot="16200000">
            <a:off x="5769819" y="3208338"/>
            <a:ext cx="51054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A3F9063B-3EE0-614B-92F5-601A4F942D0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ComparisonBoxes.png"/>
          <p:cNvPicPr>
            <a:picLocks noChangeAspect="1"/>
          </p:cNvPicPr>
          <p:nvPr/>
        </p:nvPicPr>
        <p:blipFill>
          <a:blip r:embed="rId2" cstate="print">
            <a:extLst>
              <a:ext uri="{28A0092B-C50C-407E-A947-70E740481C1C}">
                <a14:useLocalDpi xmlns:a14="http://schemas.microsoft.com/office/drawing/2010/main"/>
              </a:ext>
            </a:extLst>
          </a:blip>
          <a:srcRect l="4559" t="28431" r="57794" b="7647"/>
          <a:stretch>
            <a:fillRect/>
          </a:stretch>
        </p:blipFill>
        <p:spPr>
          <a:xfrm>
            <a:off x="363071" y="1949824"/>
            <a:ext cx="3474720" cy="4290753"/>
          </a:xfrm>
          <a:prstGeom prst="rect">
            <a:avLst/>
          </a:prstGeom>
        </p:spPr>
      </p:pic>
      <p:pic>
        <p:nvPicPr>
          <p:cNvPr id="11" name="Picture 10" descr="ComparisonBoxes.png"/>
          <p:cNvPicPr>
            <a:picLocks noChangeAspect="1"/>
          </p:cNvPicPr>
          <p:nvPr/>
        </p:nvPicPr>
        <p:blipFill>
          <a:blip r:embed="rId2" cstate="print">
            <a:extLst>
              <a:ext uri="{28A0092B-C50C-407E-A947-70E740481C1C}">
                <a14:useLocalDpi xmlns:a14="http://schemas.microsoft.com/office/drawing/2010/main"/>
              </a:ext>
            </a:extLst>
          </a:blip>
          <a:srcRect l="4559" t="28431" r="57794" b="7647"/>
          <a:stretch>
            <a:fillRect/>
          </a:stretch>
        </p:blipFill>
        <p:spPr>
          <a:xfrm>
            <a:off x="3992880" y="1945341"/>
            <a:ext cx="3474720" cy="4290753"/>
          </a:xfrm>
          <a:prstGeom prst="rect">
            <a:avLst/>
          </a:prstGeom>
        </p:spPr>
      </p:pic>
      <p:sp>
        <p:nvSpPr>
          <p:cNvPr id="4" name="Content Placeholder 3"/>
          <p:cNvSpPr>
            <a:spLocks noGrp="1"/>
          </p:cNvSpPr>
          <p:nvPr>
            <p:ph sz="half" idx="2"/>
          </p:nvPr>
        </p:nvSpPr>
        <p:spPr>
          <a:xfrm>
            <a:off x="381000" y="1972236"/>
            <a:ext cx="3429000" cy="4174564"/>
          </a:xfrm>
          <a:prstGeom prst="roundRect">
            <a:avLst>
              <a:gd name="adj" fmla="val 4119"/>
            </a:avLst>
          </a:prstGeom>
          <a:noFill/>
          <a:effectLst/>
          <a:scene3d>
            <a:camera prst="orthographicFront"/>
            <a:lightRig rig="soft" dir="t"/>
          </a:scene3d>
          <a:sp3d>
            <a:extrusionClr>
              <a:schemeClr val="bg1"/>
            </a:extrusionClr>
            <a:contourClr>
              <a:schemeClr val="bg1">
                <a:lumMod val="65000"/>
              </a:schemeClr>
            </a:contourClr>
          </a:sp3d>
        </p:spPr>
        <p:txBody>
          <a:bodyPr tIns="91440" bIns="91440">
            <a:normAutofit/>
            <a:scene3d>
              <a:camera prst="orthographicFront"/>
              <a:lightRig rig="threePt" dir="t"/>
            </a:scene3d>
            <a:sp3d>
              <a:contourClr>
                <a:schemeClr val="bg1"/>
              </a:contourClr>
            </a:sp3d>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2" name="Title 1"/>
          <p:cNvSpPr>
            <a:spLocks noGrp="1"/>
          </p:cNvSpPr>
          <p:nvPr>
            <p:ph type="title"/>
          </p:nvPr>
        </p:nvSpPr>
        <p:spPr/>
        <p:txBody>
          <a:bodyPr>
            <a:noAutofit/>
          </a:bodyPr>
          <a:lstStyle>
            <a:lvl1pPr algn="ctr">
              <a:defRPr/>
            </a:lvl1pPr>
          </a:lstStyle>
          <a:p>
            <a:r>
              <a:rPr lang="en-GB" smtClean="0"/>
              <a:t>Click to edit Master title style</a:t>
            </a:r>
            <a:endParaRPr/>
          </a:p>
        </p:txBody>
      </p:sp>
      <p:sp>
        <p:nvSpPr>
          <p:cNvPr id="3" name="Text Placeholder 2"/>
          <p:cNvSpPr>
            <a:spLocks noGrp="1"/>
          </p:cNvSpPr>
          <p:nvPr>
            <p:ph type="body" idx="1"/>
          </p:nvPr>
        </p:nvSpPr>
        <p:spPr>
          <a:xfrm>
            <a:off x="372035" y="1237129"/>
            <a:ext cx="3429000" cy="698033"/>
          </a:xfrm>
        </p:spPr>
        <p:txBody>
          <a:bodyPr tIns="0" bIns="0" anchor="b">
            <a:normAutofit/>
          </a:bodyPr>
          <a:lstStyle>
            <a:lvl1pPr marL="0" indent="0" algn="ctr">
              <a:lnSpc>
                <a:spcPts val="2900"/>
              </a:lnSpc>
              <a:buNone/>
              <a:defRPr sz="2600" b="1">
                <a:solidFill>
                  <a:schemeClr val="tx2">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5" name="Text Placeholder 4"/>
          <p:cNvSpPr>
            <a:spLocks noGrp="1"/>
          </p:cNvSpPr>
          <p:nvPr>
            <p:ph type="body" sz="quarter" idx="3"/>
          </p:nvPr>
        </p:nvSpPr>
        <p:spPr>
          <a:xfrm>
            <a:off x="4011706" y="1237129"/>
            <a:ext cx="3429000" cy="698033"/>
          </a:xfrm>
        </p:spPr>
        <p:txBody>
          <a:bodyPr tIns="0" bIns="0" anchor="b">
            <a:normAutofit/>
          </a:bodyPr>
          <a:lstStyle>
            <a:lvl1pPr marL="0" indent="0" algn="ctr">
              <a:lnSpc>
                <a:spcPts val="2900"/>
              </a:lnSpc>
              <a:buNone/>
              <a:defRPr sz="2600" b="1">
                <a:solidFill>
                  <a:schemeClr val="tx2">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011706" y="1972236"/>
            <a:ext cx="3429000" cy="4174564"/>
          </a:xfrm>
          <a:prstGeom prst="roundRect">
            <a:avLst>
              <a:gd name="adj" fmla="val 2941"/>
            </a:avLst>
          </a:prstGeom>
          <a:noFill/>
          <a:effectLst/>
          <a:scene3d>
            <a:camera prst="orthographicFront"/>
            <a:lightRig rig="soft" dir="t"/>
          </a:scene3d>
          <a:sp3d>
            <a:extrusionClr>
              <a:schemeClr val="bg1"/>
            </a:extrusionClr>
            <a:contourClr>
              <a:schemeClr val="bg1">
                <a:lumMod val="65000"/>
              </a:schemeClr>
            </a:contourClr>
          </a:sp3d>
        </p:spPr>
        <p:txBody>
          <a:bodyPr vert="horz" lIns="91440" tIns="91440" rIns="91440" bIns="91440" rtlCol="0">
            <a:normAutofit/>
            <a:scene3d>
              <a:camera prst="orthographicFront"/>
              <a:lightRig rig="threePt" dir="t"/>
            </a:scene3d>
            <a:sp3d>
              <a:contourClr>
                <a:schemeClr val="bg1"/>
              </a:contourClr>
            </a:sp3d>
          </a:bodyPr>
          <a:lstStyle>
            <a:lvl1pPr algn="l" defTabSz="914400" rtl="0" eaLnBrk="1" latinLnBrk="0" hangingPunct="1">
              <a:buSzPct val="100000"/>
              <a:buFont typeface="Wingdings 2" pitchFamily="18" charset="2"/>
              <a:buChar char=""/>
              <a:defRPr sz="24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1pPr>
            <a:lvl2pPr algn="l" defTabSz="914400" rtl="0" eaLnBrk="1" latinLnBrk="0" hangingPunct="1">
              <a:buSzPct val="100000"/>
              <a:buFont typeface="Wingdings 2" pitchFamily="18" charset="2"/>
              <a:buChar char=""/>
              <a:defRPr sz="20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2pPr>
            <a:lvl3pPr algn="l" defTabSz="914400" rtl="0" eaLnBrk="1" latinLnBrk="0" hangingPunct="1">
              <a:buSzPct val="100000"/>
              <a:buFont typeface="Wingdings 2" pitchFamily="18" charset="2"/>
              <a:buChar char=""/>
              <a:defRPr sz="18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3pPr>
            <a:lvl4pPr algn="l" defTabSz="914400" rtl="0" eaLnBrk="1" latinLnBrk="0" hangingPunct="1">
              <a:buSzPct val="100000"/>
              <a:buFont typeface="Wingdings 2" pitchFamily="18" charset="2"/>
              <a:buChar char=""/>
              <a:defRPr sz="16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4pPr>
            <a:lvl5pPr algn="l" defTabSz="914400" rtl="0" eaLnBrk="1" latinLnBrk="0" hangingPunct="1">
              <a:buSzPct val="100000"/>
              <a:buFont typeface="Wingdings 2" pitchFamily="18" charset="2"/>
              <a:buChar char=""/>
              <a:defRPr sz="16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7" name="Date Placeholder 6"/>
          <p:cNvSpPr>
            <a:spLocks noGrp="1"/>
          </p:cNvSpPr>
          <p:nvPr>
            <p:ph type="dt" sz="half" idx="10"/>
          </p:nvPr>
        </p:nvSpPr>
        <p:spPr/>
        <p:txBody>
          <a:bodyPr/>
          <a:lstStyle/>
          <a:p>
            <a:fld id="{EC84BABD-81A3-2D4D-AAB5-571C26F8D4F4}" type="datetimeFigureOut">
              <a:rPr lang="en-US" smtClean="0"/>
              <a:pPr/>
              <a:t>14/02/2014</a:t>
            </a:fld>
            <a:endParaRPr lang="en-US"/>
          </a:p>
        </p:txBody>
      </p:sp>
      <p:sp>
        <p:nvSpPr>
          <p:cNvPr id="8" name="Footer Placeholder 7"/>
          <p:cNvSpPr>
            <a:spLocks noGrp="1"/>
          </p:cNvSpPr>
          <p:nvPr>
            <p:ph type="ftr" sz="quarter" idx="11"/>
          </p:nvPr>
        </p:nvSpPr>
        <p:spPr>
          <a:xfrm rot="16200000">
            <a:off x="5769819" y="3208338"/>
            <a:ext cx="51054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A3F9063B-3EE0-614B-92F5-601A4F942D0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EC84BABD-81A3-2D4D-AAB5-571C26F8D4F4}" type="datetimeFigureOut">
              <a:rPr lang="en-US" smtClean="0"/>
              <a:pPr/>
              <a:t>14/02/2014</a:t>
            </a:fld>
            <a:endParaRPr lang="en-US"/>
          </a:p>
        </p:txBody>
      </p:sp>
      <p:sp>
        <p:nvSpPr>
          <p:cNvPr id="4" name="Footer Placeholder 3"/>
          <p:cNvSpPr>
            <a:spLocks noGrp="1"/>
          </p:cNvSpPr>
          <p:nvPr>
            <p:ph type="ftr" sz="quarter" idx="11"/>
          </p:nvPr>
        </p:nvSpPr>
        <p:spPr>
          <a:xfrm rot="16200000">
            <a:off x="5769819" y="3208338"/>
            <a:ext cx="51054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A3F9063B-3EE0-614B-92F5-601A4F942D0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84BABD-81A3-2D4D-AAB5-571C26F8D4F4}" type="datetimeFigureOut">
              <a:rPr lang="en-US" smtClean="0"/>
              <a:pPr/>
              <a:t>14/02/2014</a:t>
            </a:fld>
            <a:endParaRPr lang="en-US"/>
          </a:p>
        </p:txBody>
      </p:sp>
      <p:sp>
        <p:nvSpPr>
          <p:cNvPr id="3" name="Footer Placeholder 2"/>
          <p:cNvSpPr>
            <a:spLocks noGrp="1"/>
          </p:cNvSpPr>
          <p:nvPr>
            <p:ph type="ftr" sz="quarter" idx="11"/>
          </p:nvPr>
        </p:nvSpPr>
        <p:spPr>
          <a:xfrm rot="16200000">
            <a:off x="5769819" y="3208338"/>
            <a:ext cx="51054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A3F9063B-3EE0-614B-92F5-601A4F942D0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9624" y="524435"/>
            <a:ext cx="7086600" cy="731838"/>
          </a:xfrm>
          <a:prstGeom prst="rect">
            <a:avLst/>
          </a:prstGeom>
        </p:spPr>
        <p:txBody>
          <a:bodyPr vert="horz" lIns="91440" tIns="45720" rIns="91440" bIns="45720" rtlCol="0" anchor="ctr">
            <a:noAutofit/>
            <a:scene3d>
              <a:camera prst="orthographicFront"/>
              <a:lightRig rig="morning" dir="t">
                <a:rot lat="0" lon="0" rev="2400000"/>
              </a:lightRig>
            </a:scene3d>
            <a:sp3d extrusionH="63500" contourW="6350">
              <a:bevelT w="19050" h="50800" prst="softRound"/>
              <a:contourClr>
                <a:schemeClr val="bg1"/>
              </a:contourClr>
            </a:sp3d>
          </a:bodyPr>
          <a:lstStyle/>
          <a:p>
            <a:r>
              <a:rPr lang="en-GB" smtClean="0"/>
              <a:t>Click to edit Master title style</a:t>
            </a:r>
            <a:endParaRPr/>
          </a:p>
        </p:txBody>
      </p:sp>
      <p:sp>
        <p:nvSpPr>
          <p:cNvPr id="3" name="Text Placeholder 2"/>
          <p:cNvSpPr>
            <a:spLocks noGrp="1"/>
          </p:cNvSpPr>
          <p:nvPr>
            <p:ph type="body" idx="1"/>
          </p:nvPr>
        </p:nvSpPr>
        <p:spPr>
          <a:xfrm>
            <a:off x="349624" y="1600200"/>
            <a:ext cx="7086600" cy="4525963"/>
          </a:xfrm>
          <a:prstGeom prst="rect">
            <a:avLst/>
          </a:prstGeom>
        </p:spPr>
        <p:txBody>
          <a:bodyPr vert="horz" lIns="91440" tIns="45720" rIns="91440" bIns="45720" rtlCol="0">
            <a:normAutofit/>
            <a:scene3d>
              <a:camera prst="orthographicFront"/>
              <a:lightRig rig="threePt" dir="t"/>
            </a:scene3d>
            <a:sp3d>
              <a:contourClr>
                <a:schemeClr val="bg1"/>
              </a:contourClr>
            </a:sp3d>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2"/>
          </p:nvPr>
        </p:nvSpPr>
        <p:spPr>
          <a:xfrm rot="16200000">
            <a:off x="7562943" y="4694238"/>
            <a:ext cx="2133600" cy="365125"/>
          </a:xfrm>
          <a:prstGeom prst="rect">
            <a:avLst/>
          </a:prstGeom>
        </p:spPr>
        <p:txBody>
          <a:bodyPr vert="horz" lIns="45720" tIns="45720" rIns="45720" bIns="45720" rtlCol="0" anchor="ctr">
            <a:scene3d>
              <a:camera prst="orthographicFront"/>
              <a:lightRig rig="morning" dir="t">
                <a:rot lat="0" lon="0" rev="2400000"/>
              </a:lightRig>
            </a:scene3d>
            <a:sp3d extrusionH="6350">
              <a:bevelT w="6350" h="6350" prst="softRound"/>
              <a:contourClr>
                <a:schemeClr val="bg1"/>
              </a:contourClr>
            </a:sp3d>
          </a:bodyPr>
          <a:lstStyle>
            <a:lvl1pPr algn="l">
              <a:defRPr sz="1800">
                <a:solidFill>
                  <a:schemeClr val="tx2">
                    <a:lumMod val="40000"/>
                    <a:lumOff val="60000"/>
                  </a:schemeClr>
                </a:solidFill>
                <a:effectLst>
                  <a:outerShdw blurRad="50800" dist="12700" dir="2700000" algn="tl" rotWithShape="0">
                    <a:schemeClr val="bg1">
                      <a:alpha val="40000"/>
                    </a:schemeClr>
                  </a:outerShdw>
                </a:effectLst>
              </a:defRPr>
            </a:lvl1pPr>
          </a:lstStyle>
          <a:p>
            <a:fld id="{EC84BABD-81A3-2D4D-AAB5-571C26F8D4F4}" type="datetimeFigureOut">
              <a:rPr lang="en-US" smtClean="0"/>
              <a:pPr/>
              <a:t>14/02/2014</a:t>
            </a:fld>
            <a:endParaRPr lang="en-US"/>
          </a:p>
        </p:txBody>
      </p:sp>
      <p:sp>
        <p:nvSpPr>
          <p:cNvPr id="6" name="Slide Number Placeholder 5"/>
          <p:cNvSpPr>
            <a:spLocks noGrp="1"/>
          </p:cNvSpPr>
          <p:nvPr>
            <p:ph type="sldNum" sz="quarter" idx="4"/>
          </p:nvPr>
        </p:nvSpPr>
        <p:spPr>
          <a:xfrm>
            <a:off x="8041341" y="6181538"/>
            <a:ext cx="806824" cy="365125"/>
          </a:xfrm>
          <a:prstGeom prst="rect">
            <a:avLst/>
          </a:prstGeom>
        </p:spPr>
        <p:txBody>
          <a:bodyPr vert="horz" lIns="45720" tIns="45720" rIns="45720" bIns="45720" rtlCol="0" anchor="ctr">
            <a:scene3d>
              <a:camera prst="orthographicFront"/>
              <a:lightRig rig="morning" dir="t">
                <a:rot lat="0" lon="0" rev="2400000"/>
              </a:lightRig>
            </a:scene3d>
            <a:sp3d extrusionH="6350">
              <a:bevelT w="6350" h="6350" prst="softRound"/>
              <a:contourClr>
                <a:schemeClr val="bg1"/>
              </a:contourClr>
            </a:sp3d>
          </a:bodyPr>
          <a:lstStyle>
            <a:lvl1pPr algn="r">
              <a:defRPr sz="4500">
                <a:solidFill>
                  <a:schemeClr val="tx2">
                    <a:lumMod val="40000"/>
                    <a:lumOff val="60000"/>
                  </a:schemeClr>
                </a:solidFill>
                <a:effectLst>
                  <a:outerShdw blurRad="50800" dist="12700" dir="2700000" algn="tl" rotWithShape="0">
                    <a:schemeClr val="bg1">
                      <a:alpha val="40000"/>
                    </a:schemeClr>
                  </a:outerShdw>
                </a:effectLst>
              </a:defRPr>
            </a:lvl1pPr>
          </a:lstStyle>
          <a:p>
            <a:fld id="{A3F9063B-3EE0-614B-92F5-601A4F942D0D}" type="slidenum">
              <a:rPr lang="en-US" smtClean="0"/>
              <a:pPr/>
              <a:t>‹#›</a:t>
            </a:fld>
            <a:endParaRPr lang="en-US"/>
          </a:p>
        </p:txBody>
      </p:sp>
      <p:pic>
        <p:nvPicPr>
          <p:cNvPr id="7" name="Picture 6" descr="bevelDivider.png"/>
          <p:cNvPicPr>
            <a:picLocks noChangeAspect="1"/>
          </p:cNvPicPr>
          <p:nvPr/>
        </p:nvPicPr>
        <p:blipFill>
          <a:blip r:embed="rId15"/>
          <a:stretch>
            <a:fillRect/>
          </a:stretch>
        </p:blipFill>
        <p:spPr>
          <a:xfrm>
            <a:off x="7772400" y="0"/>
            <a:ext cx="107156" cy="6858000"/>
          </a:xfrm>
          <a:prstGeom prst="rect">
            <a:avLst/>
          </a:prstGeom>
        </p:spPr>
      </p:pic>
      <p:sp>
        <p:nvSpPr>
          <p:cNvPr id="9" name="Footer Placeholder 7"/>
          <p:cNvSpPr>
            <a:spLocks noGrp="1"/>
          </p:cNvSpPr>
          <p:nvPr>
            <p:ph type="ftr" sz="quarter" idx="3"/>
          </p:nvPr>
        </p:nvSpPr>
        <p:spPr>
          <a:xfrm rot="16200000">
            <a:off x="5769819" y="3208338"/>
            <a:ext cx="5105400" cy="365125"/>
          </a:xfrm>
          <a:prstGeom prst="rect">
            <a:avLst/>
          </a:prstGeom>
        </p:spPr>
        <p:txBody>
          <a:bodyPr vert="horz" lIns="45720" tIns="45720" rIns="45720" bIns="45720" rtlCol="0">
            <a:noAutofit/>
            <a:scene3d>
              <a:camera prst="orthographicFront"/>
              <a:lightRig rig="morning" dir="t">
                <a:rot lat="0" lon="0" rev="2400000"/>
              </a:lightRig>
            </a:scene3d>
            <a:sp3d extrusionH="6350">
              <a:bevelT w="6350" h="6350" prst="softRound"/>
              <a:contourClr>
                <a:schemeClr val="bg1"/>
              </a:contourClr>
            </a:sp3d>
          </a:bodyPr>
          <a:lstStyle>
            <a:lvl1pPr marL="282575" indent="-282575" algn="l" defTabSz="914400" rtl="0" eaLnBrk="1" latinLnBrk="0" hangingPunct="1">
              <a:spcBef>
                <a:spcPts val="2400"/>
              </a:spcBef>
              <a:buClr>
                <a:schemeClr val="tx2"/>
              </a:buClr>
              <a:buSzPct val="100000"/>
              <a:buFont typeface="Wingdings 2" pitchFamily="18" charset="2"/>
              <a:buNone/>
              <a:defRPr kumimoji="0" sz="2200" b="1" i="0" u="none" strike="noStrike" kern="1200" cap="none" spc="0" normalizeH="0" baseline="0">
                <a:ln>
                  <a:noFill/>
                </a:ln>
                <a:solidFill>
                  <a:schemeClr val="tx2">
                    <a:lumMod val="60000"/>
                    <a:lumOff val="40000"/>
                  </a:schemeClr>
                </a:solidFill>
                <a:effectLst>
                  <a:outerShdw blurRad="50800" dist="12700" dir="2700000" algn="tl" rotWithShape="0">
                    <a:schemeClr val="bg1">
                      <a:alpha val="40000"/>
                    </a:schemeClr>
                  </a:outerShdw>
                </a:effectLst>
                <a:uLnTx/>
                <a:uFillTx/>
                <a:latin typeface="+mn-lt"/>
                <a:ea typeface="+mn-ea"/>
                <a:cs typeface="+mn-cs"/>
              </a:defRPr>
            </a:lvl1p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spcBef>
          <a:spcPct val="0"/>
        </a:spcBef>
        <a:buNone/>
        <a:defRPr sz="4600" kern="1200">
          <a:solidFill>
            <a:schemeClr val="tx2"/>
          </a:solidFill>
          <a:effectLst>
            <a:innerShdw blurRad="63500" dist="50800" dir="5400000">
              <a:schemeClr val="bg1">
                <a:alpha val="50000"/>
              </a:schemeClr>
            </a:innerShdw>
          </a:effectLst>
          <a:latin typeface="+mj-lt"/>
          <a:ea typeface="+mj-ea"/>
          <a:cs typeface="+mj-cs"/>
        </a:defRPr>
      </a:lvl1pPr>
    </p:titleStyle>
    <p:bodyStyle>
      <a:lvl1pPr marL="282575" indent="-282575" algn="l" defTabSz="914400" rtl="0" eaLnBrk="1" latinLnBrk="0" hangingPunct="1">
        <a:spcBef>
          <a:spcPts val="2400"/>
        </a:spcBef>
        <a:buClr>
          <a:schemeClr val="tx2"/>
        </a:buClr>
        <a:buSzPct val="100000"/>
        <a:buFont typeface="Wingdings 2" pitchFamily="18" charset="2"/>
        <a:buChar char=""/>
        <a:defRPr sz="26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1pPr>
      <a:lvl2pPr marL="577850" indent="-295275" algn="l" defTabSz="914400" rtl="0" eaLnBrk="1" latinLnBrk="0" hangingPunct="1">
        <a:spcBef>
          <a:spcPts val="600"/>
        </a:spcBef>
        <a:buClr>
          <a:schemeClr val="tx2">
            <a:lumMod val="60000"/>
            <a:lumOff val="40000"/>
          </a:schemeClr>
        </a:buClr>
        <a:buSzPct val="100000"/>
        <a:buFont typeface="Wingdings 2" pitchFamily="18" charset="2"/>
        <a:buChar char=""/>
        <a:defRPr sz="24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2pPr>
      <a:lvl3pPr marL="860425" indent="-282575" algn="l" defTabSz="914400" rtl="0" eaLnBrk="1" latinLnBrk="0" hangingPunct="1">
        <a:spcBef>
          <a:spcPts val="600"/>
        </a:spcBef>
        <a:buClr>
          <a:schemeClr val="tx2"/>
        </a:buClr>
        <a:buSzPct val="100000"/>
        <a:buFont typeface="Wingdings 2" pitchFamily="18" charset="2"/>
        <a:buChar char=""/>
        <a:defRPr sz="22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3pPr>
      <a:lvl4pPr marL="1143000" indent="-282575" algn="l" defTabSz="914400" rtl="0" eaLnBrk="1" latinLnBrk="0" hangingPunct="1">
        <a:spcBef>
          <a:spcPts val="600"/>
        </a:spcBef>
        <a:buClr>
          <a:schemeClr val="tx2">
            <a:lumMod val="60000"/>
            <a:lumOff val="40000"/>
          </a:schemeClr>
        </a:buClr>
        <a:buSzPct val="100000"/>
        <a:buFont typeface="Wingdings 2" pitchFamily="18" charset="2"/>
        <a:buChar char=""/>
        <a:defRPr sz="20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4pPr>
      <a:lvl5pPr marL="1425575" indent="-282575" algn="l" defTabSz="914400" rtl="0" eaLnBrk="1" latinLnBrk="0" hangingPunct="1">
        <a:spcBef>
          <a:spcPts val="600"/>
        </a:spcBef>
        <a:buClr>
          <a:schemeClr val="tx2"/>
        </a:buClr>
        <a:buSzPct val="100000"/>
        <a:buFont typeface="Wingdings 2" pitchFamily="18" charset="2"/>
        <a:buChar char=""/>
        <a:defRPr sz="18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jpe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1.xml"/><Relationship Id="rId2" Type="http://schemas.openxmlformats.org/officeDocument/2006/relationships/image" Target="../media/image6.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pn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pn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jpeg"/><Relationship Id="rId3"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3243072"/>
            <a:ext cx="5120640" cy="1709928"/>
          </a:xfrm>
        </p:spPr>
        <p:txBody>
          <a:bodyPr/>
          <a:lstStyle/>
          <a:p>
            <a:r>
              <a:rPr lang="en-US" dirty="0" smtClean="0"/>
              <a:t>Welcome</a:t>
            </a:r>
            <a:endParaRPr lang="en-US" dirty="0"/>
          </a:p>
        </p:txBody>
      </p:sp>
      <p:sp>
        <p:nvSpPr>
          <p:cNvPr id="5" name="Rectangle 4"/>
          <p:cNvSpPr/>
          <p:nvPr/>
        </p:nvSpPr>
        <p:spPr>
          <a:xfrm rot="19416137">
            <a:off x="-7220" y="45897"/>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6" name="Rectangle 5"/>
          <p:cNvSpPr/>
          <p:nvPr/>
        </p:nvSpPr>
        <p:spPr>
          <a:xfrm rot="19416137">
            <a:off x="-1074020" y="1697773"/>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7" name="Rectangle 6"/>
          <p:cNvSpPr/>
          <p:nvPr/>
        </p:nvSpPr>
        <p:spPr>
          <a:xfrm rot="19416137">
            <a:off x="2201650" y="-664427"/>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9" name="Rectangle 8"/>
          <p:cNvSpPr/>
          <p:nvPr/>
        </p:nvSpPr>
        <p:spPr>
          <a:xfrm rot="19416137">
            <a:off x="-312950" y="2789097"/>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10" name="Rectangle 9"/>
          <p:cNvSpPr/>
          <p:nvPr/>
        </p:nvSpPr>
        <p:spPr>
          <a:xfrm rot="19416137">
            <a:off x="2963650" y="402373"/>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pic>
        <p:nvPicPr>
          <p:cNvPr id="11" name="Picture 10" descr="LogoFileProvider.aspx.jpeg"/>
          <p:cNvPicPr>
            <a:picLocks noChangeAspect="1"/>
          </p:cNvPicPr>
          <p:nvPr/>
        </p:nvPicPr>
        <p:blipFill>
          <a:blip r:embed="rId3"/>
          <a:stretch>
            <a:fillRect/>
          </a:stretch>
        </p:blipFill>
        <p:spPr>
          <a:xfrm>
            <a:off x="8001000" y="5250180"/>
            <a:ext cx="1041400" cy="13538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2" name="Rectangle 11"/>
          <p:cNvSpPr/>
          <p:nvPr/>
        </p:nvSpPr>
        <p:spPr>
          <a:xfrm rot="19421256">
            <a:off x="-538930" y="1269357"/>
            <a:ext cx="5089391" cy="646331"/>
          </a:xfrm>
          <a:prstGeom prst="rect">
            <a:avLst/>
          </a:prstGeom>
          <a:noFill/>
        </p:spPr>
        <p:txBody>
          <a:bodyPr wrap="none" lIns="91440" tIns="45720" rIns="91440" bIns="45720">
            <a:spAutoFit/>
          </a:bodyPr>
          <a:lstStyle/>
          <a:p>
            <a:pPr algn="ctr"/>
            <a:fld id="{628B68E9-910B-6545-BF07-376AEDB5DD67}" type="datetime3">
              <a:rPr lang="en-GB" sz="3600" b="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14 February 2014</a:t>
            </a:fld>
            <a:endParaRPr lang="en-GB"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19416137">
            <a:off x="-7220" y="45897"/>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6" name="Rectangle 5"/>
          <p:cNvSpPr/>
          <p:nvPr/>
        </p:nvSpPr>
        <p:spPr>
          <a:xfrm rot="19416137">
            <a:off x="-1074020" y="1697773"/>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7" name="Rectangle 6"/>
          <p:cNvSpPr/>
          <p:nvPr/>
        </p:nvSpPr>
        <p:spPr>
          <a:xfrm rot="19416137">
            <a:off x="2201650" y="-664427"/>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9" name="Rectangle 8"/>
          <p:cNvSpPr/>
          <p:nvPr/>
        </p:nvSpPr>
        <p:spPr>
          <a:xfrm rot="19416137">
            <a:off x="-312950" y="2789097"/>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10" name="Rectangle 9"/>
          <p:cNvSpPr/>
          <p:nvPr/>
        </p:nvSpPr>
        <p:spPr>
          <a:xfrm rot="19416137">
            <a:off x="2963650" y="402373"/>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11" name="TextBox 10"/>
          <p:cNvSpPr txBox="1"/>
          <p:nvPr/>
        </p:nvSpPr>
        <p:spPr>
          <a:xfrm>
            <a:off x="2771800" y="1354489"/>
            <a:ext cx="4548775" cy="538609"/>
          </a:xfrm>
          <a:prstGeom prst="rect">
            <a:avLst/>
          </a:prstGeom>
          <a:noFill/>
        </p:spPr>
        <p:txBody>
          <a:bodyPr wrap="square" rtlCol="0">
            <a:spAutoFit/>
          </a:bodyPr>
          <a:lstStyle/>
          <a:p>
            <a:r>
              <a:rPr lang="en-US" sz="2900" b="1" dirty="0" smtClean="0"/>
              <a:t>Representation</a:t>
            </a:r>
            <a:endParaRPr lang="en-US" sz="2900" b="1" dirty="0"/>
          </a:p>
        </p:txBody>
      </p:sp>
      <p:pic>
        <p:nvPicPr>
          <p:cNvPr id="13" name="Picture 12" descr="LogoFileProvider.aspx.jpeg"/>
          <p:cNvPicPr>
            <a:picLocks noChangeAspect="1"/>
          </p:cNvPicPr>
          <p:nvPr/>
        </p:nvPicPr>
        <p:blipFill>
          <a:blip r:embed="rId2"/>
          <a:stretch>
            <a:fillRect/>
          </a:stretch>
        </p:blipFill>
        <p:spPr>
          <a:xfrm>
            <a:off x="8001000" y="5250180"/>
            <a:ext cx="1041400" cy="13538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4" name="Rectangle 13"/>
          <p:cNvSpPr/>
          <p:nvPr/>
        </p:nvSpPr>
        <p:spPr>
          <a:xfrm rot="19421256">
            <a:off x="-538930" y="1269357"/>
            <a:ext cx="5089391" cy="646331"/>
          </a:xfrm>
          <a:prstGeom prst="rect">
            <a:avLst/>
          </a:prstGeom>
          <a:noFill/>
        </p:spPr>
        <p:txBody>
          <a:bodyPr wrap="none" lIns="91440" tIns="45720" rIns="91440" bIns="45720">
            <a:spAutoFit/>
          </a:bodyPr>
          <a:lstStyle/>
          <a:p>
            <a:pPr algn="ctr"/>
            <a:fld id="{8D689C87-FE12-F040-BB90-8D2F3A0B3A87}" type="datetime3">
              <a:rPr lang="en-GB" sz="3600" b="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14 February 2014</a:t>
            </a:fld>
            <a:endParaRPr lang="en-GB"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3" name="TextBox 2"/>
          <p:cNvSpPr txBox="1"/>
          <p:nvPr/>
        </p:nvSpPr>
        <p:spPr>
          <a:xfrm>
            <a:off x="2137317" y="1988840"/>
            <a:ext cx="5387011" cy="369332"/>
          </a:xfrm>
          <a:prstGeom prst="rect">
            <a:avLst/>
          </a:prstGeom>
          <a:noFill/>
        </p:spPr>
        <p:txBody>
          <a:bodyPr wrap="square" rtlCol="0">
            <a:spAutoFit/>
          </a:bodyPr>
          <a:lstStyle/>
          <a:p>
            <a:r>
              <a:rPr lang="en-US" dirty="0" smtClean="0"/>
              <a:t>To form a representation we look at:</a:t>
            </a:r>
            <a:endParaRPr lang="en-US" dirty="0"/>
          </a:p>
        </p:txBody>
      </p:sp>
      <p:graphicFrame>
        <p:nvGraphicFramePr>
          <p:cNvPr id="4" name="Diagram 3"/>
          <p:cNvGraphicFramePr/>
          <p:nvPr>
            <p:extLst>
              <p:ext uri="{D42A27DB-BD31-4B8C-83A1-F6EECF244321}">
                <p14:modId xmlns:p14="http://schemas.microsoft.com/office/powerpoint/2010/main" val="4213652435"/>
              </p:ext>
            </p:extLst>
          </p:nvPr>
        </p:nvGraphicFramePr>
        <p:xfrm>
          <a:off x="367246" y="1786524"/>
          <a:ext cx="8597242" cy="56029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19882900"/>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19416137">
            <a:off x="-7220" y="45897"/>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6" name="Rectangle 5"/>
          <p:cNvSpPr/>
          <p:nvPr/>
        </p:nvSpPr>
        <p:spPr>
          <a:xfrm rot="19416137">
            <a:off x="-1074020" y="1697773"/>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7" name="Rectangle 6"/>
          <p:cNvSpPr/>
          <p:nvPr/>
        </p:nvSpPr>
        <p:spPr>
          <a:xfrm rot="19416137">
            <a:off x="2201650" y="-664427"/>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9" name="Rectangle 8"/>
          <p:cNvSpPr/>
          <p:nvPr/>
        </p:nvSpPr>
        <p:spPr>
          <a:xfrm rot="19416137">
            <a:off x="-312950" y="2789097"/>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10" name="Rectangle 9"/>
          <p:cNvSpPr/>
          <p:nvPr/>
        </p:nvSpPr>
        <p:spPr>
          <a:xfrm rot="19416137">
            <a:off x="2963650" y="402373"/>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11" name="TextBox 10"/>
          <p:cNvSpPr txBox="1"/>
          <p:nvPr/>
        </p:nvSpPr>
        <p:spPr>
          <a:xfrm>
            <a:off x="2771800" y="1354489"/>
            <a:ext cx="4548775" cy="538609"/>
          </a:xfrm>
          <a:prstGeom prst="rect">
            <a:avLst/>
          </a:prstGeom>
          <a:noFill/>
        </p:spPr>
        <p:txBody>
          <a:bodyPr wrap="square" rtlCol="0">
            <a:spAutoFit/>
          </a:bodyPr>
          <a:lstStyle/>
          <a:p>
            <a:r>
              <a:rPr lang="en-US" sz="2900" b="1" dirty="0" smtClean="0"/>
              <a:t>Representation</a:t>
            </a:r>
            <a:endParaRPr lang="en-US" sz="2900" b="1" dirty="0"/>
          </a:p>
        </p:txBody>
      </p:sp>
      <p:pic>
        <p:nvPicPr>
          <p:cNvPr id="13" name="Picture 12" descr="LogoFileProvider.aspx.jpeg"/>
          <p:cNvPicPr>
            <a:picLocks noChangeAspect="1"/>
          </p:cNvPicPr>
          <p:nvPr/>
        </p:nvPicPr>
        <p:blipFill>
          <a:blip r:embed="rId2"/>
          <a:stretch>
            <a:fillRect/>
          </a:stretch>
        </p:blipFill>
        <p:spPr>
          <a:xfrm>
            <a:off x="8001000" y="5250180"/>
            <a:ext cx="1041400" cy="13538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4" name="Rectangle 13"/>
          <p:cNvSpPr/>
          <p:nvPr/>
        </p:nvSpPr>
        <p:spPr>
          <a:xfrm rot="19421256">
            <a:off x="-538930" y="1269357"/>
            <a:ext cx="5089391" cy="646331"/>
          </a:xfrm>
          <a:prstGeom prst="rect">
            <a:avLst/>
          </a:prstGeom>
          <a:noFill/>
        </p:spPr>
        <p:txBody>
          <a:bodyPr wrap="none" lIns="91440" tIns="45720" rIns="91440" bIns="45720">
            <a:spAutoFit/>
          </a:bodyPr>
          <a:lstStyle/>
          <a:p>
            <a:pPr algn="ctr"/>
            <a:fld id="{8D689C87-FE12-F040-BB90-8D2F3A0B3A87}" type="datetime3">
              <a:rPr lang="en-GB" sz="3600" b="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14 February 2014</a:t>
            </a:fld>
            <a:endParaRPr lang="en-GB"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3" name="TextBox 2"/>
          <p:cNvSpPr txBox="1"/>
          <p:nvPr/>
        </p:nvSpPr>
        <p:spPr>
          <a:xfrm>
            <a:off x="2137317" y="1988840"/>
            <a:ext cx="5387011" cy="3105466"/>
          </a:xfrm>
          <a:prstGeom prst="rect">
            <a:avLst/>
          </a:prstGeom>
          <a:noFill/>
        </p:spPr>
        <p:txBody>
          <a:bodyPr wrap="square" rtlCol="0">
            <a:spAutoFit/>
          </a:bodyPr>
          <a:lstStyle/>
          <a:p>
            <a:pPr>
              <a:lnSpc>
                <a:spcPct val="80000"/>
              </a:lnSpc>
            </a:pPr>
            <a:r>
              <a:rPr lang="en-GB" sz="2800" dirty="0"/>
              <a:t>Stereotypes</a:t>
            </a:r>
          </a:p>
          <a:p>
            <a:pPr>
              <a:lnSpc>
                <a:spcPct val="80000"/>
              </a:lnSpc>
            </a:pPr>
            <a:r>
              <a:rPr lang="en-GB" dirty="0"/>
              <a:t>Media Institutions use stereotypes because the audience will instantly understand them. Think of stereotypes as a </a:t>
            </a:r>
            <a:r>
              <a:rPr lang="ja-JP" altLang="en-GB" dirty="0">
                <a:latin typeface="Arial"/>
              </a:rPr>
              <a:t>‘</a:t>
            </a:r>
            <a:r>
              <a:rPr lang="en-GB" dirty="0"/>
              <a:t>visual shortcut</a:t>
            </a:r>
            <a:r>
              <a:rPr lang="ja-JP" altLang="en-GB" dirty="0">
                <a:latin typeface="Arial"/>
              </a:rPr>
              <a:t>’</a:t>
            </a:r>
            <a:r>
              <a:rPr lang="en-GB" dirty="0"/>
              <a:t>. They</a:t>
            </a:r>
            <a:r>
              <a:rPr lang="ja-JP" altLang="en-GB" dirty="0">
                <a:latin typeface="Arial"/>
              </a:rPr>
              <a:t>’</a:t>
            </a:r>
            <a:r>
              <a:rPr lang="en-GB" dirty="0"/>
              <a:t>re repeated so often that we assume they are normal or </a:t>
            </a:r>
            <a:r>
              <a:rPr lang="ja-JP" altLang="en-GB" dirty="0">
                <a:latin typeface="Arial"/>
              </a:rPr>
              <a:t>‘</a:t>
            </a:r>
            <a:r>
              <a:rPr lang="en-GB" dirty="0"/>
              <a:t>true</a:t>
            </a:r>
            <a:r>
              <a:rPr lang="ja-JP" altLang="en-GB" dirty="0">
                <a:latin typeface="Arial"/>
              </a:rPr>
              <a:t>’</a:t>
            </a:r>
            <a:r>
              <a:rPr lang="en-GB" dirty="0"/>
              <a:t>.</a:t>
            </a:r>
            <a:endParaRPr lang="en-GB" b="1" dirty="0"/>
          </a:p>
          <a:p>
            <a:pPr algn="just">
              <a:lnSpc>
                <a:spcPct val="80000"/>
              </a:lnSpc>
            </a:pPr>
            <a:endParaRPr lang="en-GB" b="1" dirty="0" smtClean="0"/>
          </a:p>
          <a:p>
            <a:pPr algn="just">
              <a:lnSpc>
                <a:spcPct val="80000"/>
              </a:lnSpc>
            </a:pPr>
            <a:r>
              <a:rPr lang="en-GB" b="1" dirty="0" smtClean="0"/>
              <a:t>Can you think of any STEREOTYPES of:</a:t>
            </a:r>
          </a:p>
          <a:p>
            <a:pPr algn="just">
              <a:lnSpc>
                <a:spcPct val="80000"/>
              </a:lnSpc>
            </a:pPr>
            <a:endParaRPr lang="en-GB" b="1" dirty="0"/>
          </a:p>
          <a:p>
            <a:pPr marL="285750" indent="-285750" algn="just">
              <a:lnSpc>
                <a:spcPct val="80000"/>
              </a:lnSpc>
              <a:buFont typeface="Arial"/>
              <a:buChar char="•"/>
            </a:pPr>
            <a:r>
              <a:rPr lang="en-GB" b="1" dirty="0" smtClean="0"/>
              <a:t>Teenagers?</a:t>
            </a:r>
          </a:p>
          <a:p>
            <a:pPr marL="285750" indent="-285750" algn="just">
              <a:lnSpc>
                <a:spcPct val="80000"/>
              </a:lnSpc>
              <a:buFont typeface="Arial"/>
              <a:buChar char="•"/>
            </a:pPr>
            <a:r>
              <a:rPr lang="en-GB" b="1" dirty="0" smtClean="0"/>
              <a:t>Old People?</a:t>
            </a:r>
          </a:p>
          <a:p>
            <a:pPr marL="285750" indent="-285750" algn="just">
              <a:lnSpc>
                <a:spcPct val="80000"/>
              </a:lnSpc>
              <a:buFont typeface="Arial"/>
              <a:buChar char="•"/>
            </a:pPr>
            <a:r>
              <a:rPr lang="en-GB" b="1" dirty="0" smtClean="0"/>
              <a:t>Men?</a:t>
            </a:r>
          </a:p>
          <a:p>
            <a:pPr marL="285750" indent="-285750" algn="just">
              <a:lnSpc>
                <a:spcPct val="80000"/>
              </a:lnSpc>
              <a:buFont typeface="Arial"/>
              <a:buChar char="•"/>
            </a:pPr>
            <a:r>
              <a:rPr lang="en-GB" b="1" dirty="0" smtClean="0"/>
              <a:t>Women?</a:t>
            </a:r>
            <a:endParaRPr lang="en-GB" b="1" dirty="0"/>
          </a:p>
        </p:txBody>
      </p:sp>
    </p:spTree>
    <p:extLst>
      <p:ext uri="{BB962C8B-B14F-4D97-AF65-F5344CB8AC3E}">
        <p14:creationId xmlns:p14="http://schemas.microsoft.com/office/powerpoint/2010/main" val="2178178663"/>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19416137">
            <a:off x="-7220" y="45897"/>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6" name="Rectangle 5"/>
          <p:cNvSpPr/>
          <p:nvPr/>
        </p:nvSpPr>
        <p:spPr>
          <a:xfrm rot="19416137">
            <a:off x="-1074020" y="1697773"/>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7" name="Rectangle 6"/>
          <p:cNvSpPr/>
          <p:nvPr/>
        </p:nvSpPr>
        <p:spPr>
          <a:xfrm rot="19416137">
            <a:off x="2201650" y="-664427"/>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9" name="Rectangle 8"/>
          <p:cNvSpPr/>
          <p:nvPr/>
        </p:nvSpPr>
        <p:spPr>
          <a:xfrm rot="19416137">
            <a:off x="-312950" y="2789097"/>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10" name="Rectangle 9"/>
          <p:cNvSpPr/>
          <p:nvPr/>
        </p:nvSpPr>
        <p:spPr>
          <a:xfrm rot="19416137">
            <a:off x="2963650" y="402373"/>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11" name="TextBox 10"/>
          <p:cNvSpPr txBox="1"/>
          <p:nvPr/>
        </p:nvSpPr>
        <p:spPr>
          <a:xfrm>
            <a:off x="2771800" y="1354489"/>
            <a:ext cx="4548775" cy="538609"/>
          </a:xfrm>
          <a:prstGeom prst="rect">
            <a:avLst/>
          </a:prstGeom>
          <a:noFill/>
        </p:spPr>
        <p:txBody>
          <a:bodyPr wrap="square" rtlCol="0">
            <a:spAutoFit/>
          </a:bodyPr>
          <a:lstStyle/>
          <a:p>
            <a:r>
              <a:rPr lang="en-US" sz="2900" b="1" dirty="0" smtClean="0"/>
              <a:t>Representation</a:t>
            </a:r>
            <a:endParaRPr lang="en-US" sz="2900" b="1" dirty="0"/>
          </a:p>
        </p:txBody>
      </p:sp>
      <p:pic>
        <p:nvPicPr>
          <p:cNvPr id="13" name="Picture 12" descr="LogoFileProvider.aspx.jpeg"/>
          <p:cNvPicPr>
            <a:picLocks noChangeAspect="1"/>
          </p:cNvPicPr>
          <p:nvPr/>
        </p:nvPicPr>
        <p:blipFill>
          <a:blip r:embed="rId2"/>
          <a:stretch>
            <a:fillRect/>
          </a:stretch>
        </p:blipFill>
        <p:spPr>
          <a:xfrm>
            <a:off x="8001000" y="5250180"/>
            <a:ext cx="1041400" cy="13538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4" name="Rectangle 13"/>
          <p:cNvSpPr/>
          <p:nvPr/>
        </p:nvSpPr>
        <p:spPr>
          <a:xfrm rot="19421256">
            <a:off x="-538930" y="1269357"/>
            <a:ext cx="5089391" cy="646331"/>
          </a:xfrm>
          <a:prstGeom prst="rect">
            <a:avLst/>
          </a:prstGeom>
          <a:noFill/>
        </p:spPr>
        <p:txBody>
          <a:bodyPr wrap="none" lIns="91440" tIns="45720" rIns="91440" bIns="45720">
            <a:spAutoFit/>
          </a:bodyPr>
          <a:lstStyle/>
          <a:p>
            <a:pPr algn="ctr"/>
            <a:fld id="{8D689C87-FE12-F040-BB90-8D2F3A0B3A87}" type="datetime3">
              <a:rPr lang="en-GB" sz="3600" b="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14 February 2014</a:t>
            </a:fld>
            <a:endParaRPr lang="en-GB"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3" name="TextBox 2"/>
          <p:cNvSpPr txBox="1"/>
          <p:nvPr/>
        </p:nvSpPr>
        <p:spPr>
          <a:xfrm>
            <a:off x="2137317" y="1988840"/>
            <a:ext cx="5387011" cy="2589427"/>
          </a:xfrm>
          <a:prstGeom prst="rect">
            <a:avLst/>
          </a:prstGeom>
          <a:noFill/>
        </p:spPr>
        <p:txBody>
          <a:bodyPr wrap="square" rtlCol="0">
            <a:spAutoFit/>
          </a:bodyPr>
          <a:lstStyle/>
          <a:p>
            <a:pPr algn="just">
              <a:lnSpc>
                <a:spcPct val="80000"/>
              </a:lnSpc>
            </a:pPr>
            <a:r>
              <a:rPr lang="en-GB" sz="2800" dirty="0" smtClean="0"/>
              <a:t>Archetypes</a:t>
            </a:r>
            <a:endParaRPr lang="en-GB" sz="2800" dirty="0"/>
          </a:p>
          <a:p>
            <a:pPr>
              <a:lnSpc>
                <a:spcPct val="80000"/>
              </a:lnSpc>
            </a:pPr>
            <a:r>
              <a:rPr lang="en-GB" dirty="0"/>
              <a:t>This is the </a:t>
            </a:r>
            <a:r>
              <a:rPr lang="ja-JP" altLang="en-GB" dirty="0">
                <a:latin typeface="Arial"/>
              </a:rPr>
              <a:t>‘</a:t>
            </a:r>
            <a:r>
              <a:rPr lang="en-GB" dirty="0"/>
              <a:t>ultimate</a:t>
            </a:r>
            <a:r>
              <a:rPr lang="ja-JP" altLang="en-GB" dirty="0">
                <a:latin typeface="Arial"/>
              </a:rPr>
              <a:t>’</a:t>
            </a:r>
            <a:r>
              <a:rPr lang="en-GB" dirty="0"/>
              <a:t> stereotype. For example, the white stiletto wearing, big busted, brainless blonde </a:t>
            </a:r>
            <a:r>
              <a:rPr lang="en-GB" dirty="0" smtClean="0"/>
              <a:t>bimbo.</a:t>
            </a:r>
            <a:endParaRPr lang="en-GB" b="1" u="sng" dirty="0"/>
          </a:p>
          <a:p>
            <a:pPr algn="just">
              <a:lnSpc>
                <a:spcPct val="80000"/>
              </a:lnSpc>
            </a:pPr>
            <a:endParaRPr lang="en-GB" sz="2000" b="1" u="sng" dirty="0" smtClean="0"/>
          </a:p>
          <a:p>
            <a:pPr algn="just">
              <a:lnSpc>
                <a:spcPct val="80000"/>
              </a:lnSpc>
            </a:pPr>
            <a:r>
              <a:rPr lang="en-GB" sz="2000" b="1" dirty="0" smtClean="0"/>
              <a:t>Can you think of any ARCHETYPES?</a:t>
            </a:r>
          </a:p>
          <a:p>
            <a:pPr>
              <a:lnSpc>
                <a:spcPct val="80000"/>
              </a:lnSpc>
            </a:pPr>
            <a:endParaRPr lang="en-GB" sz="2000" b="1" dirty="0"/>
          </a:p>
          <a:p>
            <a:pPr>
              <a:lnSpc>
                <a:spcPct val="80000"/>
              </a:lnSpc>
            </a:pPr>
            <a:r>
              <a:rPr lang="en-GB" sz="2000" b="1" dirty="0" smtClean="0"/>
              <a:t>ARCHETYPES often form the basis of other character types e.g. is there an ARCHETYPAL villain?</a:t>
            </a:r>
            <a:endParaRPr lang="en-GB" sz="2800" b="1" dirty="0"/>
          </a:p>
        </p:txBody>
      </p:sp>
    </p:spTree>
    <p:extLst>
      <p:ext uri="{BB962C8B-B14F-4D97-AF65-F5344CB8AC3E}">
        <p14:creationId xmlns:p14="http://schemas.microsoft.com/office/powerpoint/2010/main" val="838042371"/>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19416137">
            <a:off x="-7220" y="45897"/>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6" name="Rectangle 5"/>
          <p:cNvSpPr/>
          <p:nvPr/>
        </p:nvSpPr>
        <p:spPr>
          <a:xfrm rot="19416137">
            <a:off x="-1074020" y="1697773"/>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7" name="Rectangle 6"/>
          <p:cNvSpPr/>
          <p:nvPr/>
        </p:nvSpPr>
        <p:spPr>
          <a:xfrm rot="19416137">
            <a:off x="2201650" y="-664427"/>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9" name="Rectangle 8"/>
          <p:cNvSpPr/>
          <p:nvPr/>
        </p:nvSpPr>
        <p:spPr>
          <a:xfrm rot="19416137">
            <a:off x="-312950" y="2789097"/>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10" name="Rectangle 9"/>
          <p:cNvSpPr/>
          <p:nvPr/>
        </p:nvSpPr>
        <p:spPr>
          <a:xfrm rot="19416137">
            <a:off x="2963650" y="402373"/>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11" name="TextBox 10"/>
          <p:cNvSpPr txBox="1"/>
          <p:nvPr/>
        </p:nvSpPr>
        <p:spPr>
          <a:xfrm>
            <a:off x="2771800" y="1354489"/>
            <a:ext cx="4548775" cy="538609"/>
          </a:xfrm>
          <a:prstGeom prst="rect">
            <a:avLst/>
          </a:prstGeom>
          <a:noFill/>
        </p:spPr>
        <p:txBody>
          <a:bodyPr wrap="square" rtlCol="0">
            <a:spAutoFit/>
          </a:bodyPr>
          <a:lstStyle/>
          <a:p>
            <a:r>
              <a:rPr lang="en-US" sz="2900" b="1" dirty="0" smtClean="0"/>
              <a:t>Representation</a:t>
            </a:r>
            <a:endParaRPr lang="en-US" sz="2900" b="1" dirty="0"/>
          </a:p>
        </p:txBody>
      </p:sp>
      <p:pic>
        <p:nvPicPr>
          <p:cNvPr id="13" name="Picture 12" descr="LogoFileProvider.aspx.jpeg"/>
          <p:cNvPicPr>
            <a:picLocks noChangeAspect="1"/>
          </p:cNvPicPr>
          <p:nvPr/>
        </p:nvPicPr>
        <p:blipFill>
          <a:blip r:embed="rId2"/>
          <a:stretch>
            <a:fillRect/>
          </a:stretch>
        </p:blipFill>
        <p:spPr>
          <a:xfrm>
            <a:off x="8001000" y="5250180"/>
            <a:ext cx="1041400" cy="13538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4" name="Rectangle 13"/>
          <p:cNvSpPr/>
          <p:nvPr/>
        </p:nvSpPr>
        <p:spPr>
          <a:xfrm rot="19421256">
            <a:off x="-538930" y="1269357"/>
            <a:ext cx="5089391" cy="646331"/>
          </a:xfrm>
          <a:prstGeom prst="rect">
            <a:avLst/>
          </a:prstGeom>
          <a:noFill/>
        </p:spPr>
        <p:txBody>
          <a:bodyPr wrap="none" lIns="91440" tIns="45720" rIns="91440" bIns="45720">
            <a:spAutoFit/>
          </a:bodyPr>
          <a:lstStyle/>
          <a:p>
            <a:pPr algn="ctr"/>
            <a:fld id="{8D689C87-FE12-F040-BB90-8D2F3A0B3A87}" type="datetime3">
              <a:rPr lang="en-GB" sz="3600" b="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14 February 2014</a:t>
            </a:fld>
            <a:endParaRPr lang="en-GB"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3" name="TextBox 2"/>
          <p:cNvSpPr txBox="1"/>
          <p:nvPr/>
        </p:nvSpPr>
        <p:spPr>
          <a:xfrm>
            <a:off x="2137317" y="1988840"/>
            <a:ext cx="5387011" cy="2170851"/>
          </a:xfrm>
          <a:prstGeom prst="rect">
            <a:avLst/>
          </a:prstGeom>
          <a:noFill/>
        </p:spPr>
        <p:txBody>
          <a:bodyPr wrap="square" rtlCol="0">
            <a:spAutoFit/>
          </a:bodyPr>
          <a:lstStyle/>
          <a:p>
            <a:pPr algn="just">
              <a:lnSpc>
                <a:spcPct val="80000"/>
              </a:lnSpc>
            </a:pPr>
            <a:r>
              <a:rPr lang="en-GB" sz="2800" dirty="0" smtClean="0"/>
              <a:t>Countertype</a:t>
            </a:r>
            <a:endParaRPr lang="en-GB" sz="2800" dirty="0"/>
          </a:p>
          <a:p>
            <a:pPr>
              <a:lnSpc>
                <a:spcPct val="80000"/>
              </a:lnSpc>
            </a:pPr>
            <a:r>
              <a:rPr lang="en-GB" sz="2000" dirty="0" smtClean="0"/>
              <a:t>A </a:t>
            </a:r>
            <a:r>
              <a:rPr lang="en-GB" sz="2000" dirty="0"/>
              <a:t>representation that challenges tradition stereotypical associations of groups, people or </a:t>
            </a:r>
            <a:r>
              <a:rPr lang="en-GB" sz="2000" dirty="0" smtClean="0"/>
              <a:t>places.</a:t>
            </a:r>
          </a:p>
          <a:p>
            <a:pPr algn="just">
              <a:lnSpc>
                <a:spcPct val="80000"/>
              </a:lnSpc>
            </a:pPr>
            <a:endParaRPr lang="en-GB" sz="2000" dirty="0"/>
          </a:p>
          <a:p>
            <a:pPr>
              <a:lnSpc>
                <a:spcPct val="80000"/>
              </a:lnSpc>
            </a:pPr>
            <a:r>
              <a:rPr lang="en-GB" sz="2000" b="1" dirty="0" smtClean="0"/>
              <a:t>Can you think of any REPRESENTATIONS that challenge the usual view of gender?</a:t>
            </a:r>
            <a:endParaRPr lang="en-GB" sz="2000" b="1" dirty="0"/>
          </a:p>
        </p:txBody>
      </p:sp>
    </p:spTree>
    <p:extLst>
      <p:ext uri="{BB962C8B-B14F-4D97-AF65-F5344CB8AC3E}">
        <p14:creationId xmlns:p14="http://schemas.microsoft.com/office/powerpoint/2010/main" val="117411627"/>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19416137">
            <a:off x="-7220" y="45897"/>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6" name="Rectangle 5"/>
          <p:cNvSpPr/>
          <p:nvPr/>
        </p:nvSpPr>
        <p:spPr>
          <a:xfrm rot="19416137">
            <a:off x="-1074020" y="1697773"/>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7" name="Rectangle 6"/>
          <p:cNvSpPr/>
          <p:nvPr/>
        </p:nvSpPr>
        <p:spPr>
          <a:xfrm rot="19416137">
            <a:off x="2201650" y="-664427"/>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9" name="Rectangle 8"/>
          <p:cNvSpPr/>
          <p:nvPr/>
        </p:nvSpPr>
        <p:spPr>
          <a:xfrm rot="19416137">
            <a:off x="-312950" y="2789097"/>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10" name="Rectangle 9"/>
          <p:cNvSpPr/>
          <p:nvPr/>
        </p:nvSpPr>
        <p:spPr>
          <a:xfrm rot="19416137">
            <a:off x="2963650" y="402373"/>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11" name="TextBox 10"/>
          <p:cNvSpPr txBox="1"/>
          <p:nvPr/>
        </p:nvSpPr>
        <p:spPr>
          <a:xfrm>
            <a:off x="1558862" y="3212312"/>
            <a:ext cx="4548775" cy="538609"/>
          </a:xfrm>
          <a:prstGeom prst="rect">
            <a:avLst/>
          </a:prstGeom>
          <a:noFill/>
        </p:spPr>
        <p:txBody>
          <a:bodyPr wrap="square" rtlCol="0">
            <a:spAutoFit/>
          </a:bodyPr>
          <a:lstStyle/>
          <a:p>
            <a:r>
              <a:rPr lang="en-US" sz="2900" b="1" dirty="0" smtClean="0"/>
              <a:t>PLEASE REMEMBER</a:t>
            </a:r>
            <a:endParaRPr lang="en-US" sz="2900" b="1" dirty="0"/>
          </a:p>
        </p:txBody>
      </p:sp>
      <p:sp>
        <p:nvSpPr>
          <p:cNvPr id="12" name="TextBox 11"/>
          <p:cNvSpPr txBox="1"/>
          <p:nvPr/>
        </p:nvSpPr>
        <p:spPr>
          <a:xfrm>
            <a:off x="1066800" y="3962400"/>
            <a:ext cx="5562600" cy="1200329"/>
          </a:xfrm>
          <a:prstGeom prst="rect">
            <a:avLst/>
          </a:prstGeom>
          <a:noFill/>
        </p:spPr>
        <p:txBody>
          <a:bodyPr wrap="square" rtlCol="0">
            <a:spAutoFit/>
          </a:bodyPr>
          <a:lstStyle/>
          <a:p>
            <a:pPr>
              <a:buFont typeface="Arial"/>
              <a:buChar char="•"/>
            </a:pPr>
            <a:r>
              <a:rPr lang="en-US" b="1" dirty="0" smtClean="0">
                <a:solidFill>
                  <a:schemeClr val="bg1">
                    <a:lumMod val="50000"/>
                  </a:schemeClr>
                </a:solidFill>
              </a:rPr>
              <a:t>Enter quickly and quietly.</a:t>
            </a:r>
          </a:p>
          <a:p>
            <a:pPr>
              <a:buFont typeface="Arial"/>
              <a:buChar char="•"/>
            </a:pPr>
            <a:r>
              <a:rPr lang="en-US" b="1" dirty="0" smtClean="0">
                <a:solidFill>
                  <a:schemeClr val="bg1">
                    <a:lumMod val="50000"/>
                  </a:schemeClr>
                </a:solidFill>
              </a:rPr>
              <a:t>No food or drink allowed.</a:t>
            </a:r>
          </a:p>
          <a:p>
            <a:pPr>
              <a:buFont typeface="Arial"/>
              <a:buChar char="•"/>
            </a:pPr>
            <a:r>
              <a:rPr lang="en-US" b="1" dirty="0" smtClean="0">
                <a:solidFill>
                  <a:schemeClr val="bg1">
                    <a:lumMod val="50000"/>
                  </a:schemeClr>
                </a:solidFill>
              </a:rPr>
              <a:t>No headphones to be visible.</a:t>
            </a:r>
          </a:p>
          <a:p>
            <a:pPr>
              <a:buFont typeface="Arial"/>
              <a:buChar char="•"/>
            </a:pPr>
            <a:r>
              <a:rPr lang="en-US" b="1" dirty="0" smtClean="0">
                <a:solidFill>
                  <a:schemeClr val="bg1">
                    <a:lumMod val="50000"/>
                  </a:schemeClr>
                </a:solidFill>
              </a:rPr>
              <a:t>Get out all equipment needed.</a:t>
            </a:r>
          </a:p>
        </p:txBody>
      </p:sp>
      <p:pic>
        <p:nvPicPr>
          <p:cNvPr id="13" name="Picture 12" descr="LogoFileProvider.aspx.jpeg"/>
          <p:cNvPicPr>
            <a:picLocks noChangeAspect="1"/>
          </p:cNvPicPr>
          <p:nvPr/>
        </p:nvPicPr>
        <p:blipFill>
          <a:blip r:embed="rId2"/>
          <a:stretch>
            <a:fillRect/>
          </a:stretch>
        </p:blipFill>
        <p:spPr>
          <a:xfrm>
            <a:off x="8001000" y="5250180"/>
            <a:ext cx="1041400" cy="13538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4" name="Rectangle 13"/>
          <p:cNvSpPr/>
          <p:nvPr/>
        </p:nvSpPr>
        <p:spPr>
          <a:xfrm rot="19421256">
            <a:off x="-538930" y="1269357"/>
            <a:ext cx="5089391" cy="646331"/>
          </a:xfrm>
          <a:prstGeom prst="rect">
            <a:avLst/>
          </a:prstGeom>
          <a:noFill/>
        </p:spPr>
        <p:txBody>
          <a:bodyPr wrap="none" lIns="91440" tIns="45720" rIns="91440" bIns="45720">
            <a:spAutoFit/>
          </a:bodyPr>
          <a:lstStyle/>
          <a:p>
            <a:pPr algn="ctr"/>
            <a:fld id="{F0FF903D-D2BF-1E49-91DA-F219FB5D138A}" type="datetime3">
              <a:rPr lang="en-GB" sz="3600" b="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14 February 2014</a:t>
            </a:fld>
            <a:endParaRPr lang="en-GB"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19416137">
            <a:off x="-7220" y="45897"/>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6" name="Rectangle 5"/>
          <p:cNvSpPr/>
          <p:nvPr/>
        </p:nvSpPr>
        <p:spPr>
          <a:xfrm rot="19416137">
            <a:off x="-1074020" y="1697773"/>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7" name="Rectangle 6"/>
          <p:cNvSpPr/>
          <p:nvPr/>
        </p:nvSpPr>
        <p:spPr>
          <a:xfrm rot="19416137">
            <a:off x="2201650" y="-664427"/>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9" name="Rectangle 8"/>
          <p:cNvSpPr/>
          <p:nvPr/>
        </p:nvSpPr>
        <p:spPr>
          <a:xfrm rot="19416137">
            <a:off x="-312950" y="2789097"/>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10" name="Rectangle 9"/>
          <p:cNvSpPr/>
          <p:nvPr/>
        </p:nvSpPr>
        <p:spPr>
          <a:xfrm rot="19416137">
            <a:off x="2963650" y="402373"/>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11" name="TextBox 10"/>
          <p:cNvSpPr txBox="1"/>
          <p:nvPr/>
        </p:nvSpPr>
        <p:spPr>
          <a:xfrm>
            <a:off x="2803853" y="1702964"/>
            <a:ext cx="4548775" cy="538609"/>
          </a:xfrm>
          <a:prstGeom prst="rect">
            <a:avLst/>
          </a:prstGeom>
          <a:noFill/>
        </p:spPr>
        <p:txBody>
          <a:bodyPr wrap="square" rtlCol="0">
            <a:spAutoFit/>
          </a:bodyPr>
          <a:lstStyle/>
          <a:p>
            <a:r>
              <a:rPr lang="en-US" sz="2900" b="1" dirty="0" smtClean="0"/>
              <a:t>Learning Objective</a:t>
            </a:r>
            <a:endParaRPr lang="en-US" sz="2900" b="1" dirty="0"/>
          </a:p>
        </p:txBody>
      </p:sp>
      <p:sp>
        <p:nvSpPr>
          <p:cNvPr id="12" name="TextBox 11"/>
          <p:cNvSpPr txBox="1"/>
          <p:nvPr/>
        </p:nvSpPr>
        <p:spPr>
          <a:xfrm>
            <a:off x="1903504" y="2522295"/>
            <a:ext cx="5562600" cy="646331"/>
          </a:xfrm>
          <a:prstGeom prst="rect">
            <a:avLst/>
          </a:prstGeom>
          <a:noFill/>
        </p:spPr>
        <p:txBody>
          <a:bodyPr wrap="square" rtlCol="0">
            <a:spAutoFit/>
          </a:bodyPr>
          <a:lstStyle/>
          <a:p>
            <a:pPr>
              <a:buFont typeface="Arial"/>
              <a:buChar char="•"/>
            </a:pPr>
            <a:r>
              <a:rPr lang="en-US" b="1" dirty="0" smtClean="0">
                <a:solidFill>
                  <a:schemeClr val="bg1">
                    <a:lumMod val="50000"/>
                  </a:schemeClr>
                </a:solidFill>
              </a:rPr>
              <a:t>To understand the theory of REPRESENTATION.</a:t>
            </a:r>
            <a:endParaRPr lang="en-US" b="1" dirty="0">
              <a:solidFill>
                <a:schemeClr val="bg1">
                  <a:lumMod val="50000"/>
                </a:schemeClr>
              </a:solidFill>
            </a:endParaRPr>
          </a:p>
        </p:txBody>
      </p:sp>
      <p:pic>
        <p:nvPicPr>
          <p:cNvPr id="13" name="Picture 12" descr="LogoFileProvider.aspx.jpeg"/>
          <p:cNvPicPr>
            <a:picLocks noChangeAspect="1"/>
          </p:cNvPicPr>
          <p:nvPr/>
        </p:nvPicPr>
        <p:blipFill>
          <a:blip r:embed="rId2"/>
          <a:stretch>
            <a:fillRect/>
          </a:stretch>
        </p:blipFill>
        <p:spPr>
          <a:xfrm>
            <a:off x="8001000" y="5250180"/>
            <a:ext cx="1041400" cy="13538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4" name="Rectangle 13"/>
          <p:cNvSpPr/>
          <p:nvPr/>
        </p:nvSpPr>
        <p:spPr>
          <a:xfrm rot="19421256">
            <a:off x="-538930" y="1269357"/>
            <a:ext cx="5089391" cy="646331"/>
          </a:xfrm>
          <a:prstGeom prst="rect">
            <a:avLst/>
          </a:prstGeom>
          <a:noFill/>
        </p:spPr>
        <p:txBody>
          <a:bodyPr wrap="none" lIns="91440" tIns="45720" rIns="91440" bIns="45720">
            <a:spAutoFit/>
          </a:bodyPr>
          <a:lstStyle/>
          <a:p>
            <a:pPr algn="ctr"/>
            <a:fld id="{8D689C87-FE12-F040-BB90-8D2F3A0B3A87}" type="datetime3">
              <a:rPr lang="en-GB" sz="3600" b="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14 February 2014</a:t>
            </a:fld>
            <a:endParaRPr lang="en-GB"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15" name="TextBox 14"/>
          <p:cNvSpPr txBox="1"/>
          <p:nvPr/>
        </p:nvSpPr>
        <p:spPr>
          <a:xfrm>
            <a:off x="2687521" y="3394687"/>
            <a:ext cx="4548775" cy="538609"/>
          </a:xfrm>
          <a:prstGeom prst="rect">
            <a:avLst/>
          </a:prstGeom>
          <a:noFill/>
        </p:spPr>
        <p:txBody>
          <a:bodyPr wrap="square" rtlCol="0">
            <a:spAutoFit/>
          </a:bodyPr>
          <a:lstStyle/>
          <a:p>
            <a:r>
              <a:rPr lang="en-US" sz="2900" b="1" dirty="0" smtClean="0"/>
              <a:t>Learning Outcomes</a:t>
            </a:r>
            <a:endParaRPr lang="en-US" sz="2900" b="1" dirty="0"/>
          </a:p>
        </p:txBody>
      </p:sp>
      <p:sp>
        <p:nvSpPr>
          <p:cNvPr id="16" name="TextBox 15"/>
          <p:cNvSpPr txBox="1"/>
          <p:nvPr/>
        </p:nvSpPr>
        <p:spPr>
          <a:xfrm>
            <a:off x="2055904" y="4307479"/>
            <a:ext cx="5562600" cy="1754327"/>
          </a:xfrm>
          <a:prstGeom prst="rect">
            <a:avLst/>
          </a:prstGeom>
          <a:noFill/>
        </p:spPr>
        <p:txBody>
          <a:bodyPr wrap="square" rtlCol="0">
            <a:spAutoFit/>
          </a:bodyPr>
          <a:lstStyle/>
          <a:p>
            <a:pPr>
              <a:buFont typeface="Arial"/>
              <a:buChar char="•"/>
            </a:pPr>
            <a:r>
              <a:rPr lang="en-US" b="1" dirty="0" smtClean="0">
                <a:solidFill>
                  <a:schemeClr val="bg1">
                    <a:lumMod val="50000"/>
                  </a:schemeClr>
                </a:solidFill>
              </a:rPr>
              <a:t>All students will consider how media texts shape our view of the world.</a:t>
            </a:r>
          </a:p>
          <a:p>
            <a:pPr>
              <a:buFont typeface="Arial"/>
              <a:buChar char="•"/>
            </a:pPr>
            <a:r>
              <a:rPr lang="en-US" b="1" dirty="0" smtClean="0">
                <a:solidFill>
                  <a:schemeClr val="bg1">
                    <a:lumMod val="50000"/>
                  </a:schemeClr>
                </a:solidFill>
              </a:rPr>
              <a:t>Most students will consider how REPRESENTATIONS are formed.</a:t>
            </a:r>
          </a:p>
          <a:p>
            <a:pPr>
              <a:buFont typeface="Arial"/>
              <a:buChar char="•"/>
            </a:pPr>
            <a:r>
              <a:rPr lang="en-US" b="1" dirty="0" smtClean="0">
                <a:solidFill>
                  <a:schemeClr val="bg1">
                    <a:lumMod val="50000"/>
                  </a:schemeClr>
                </a:solidFill>
              </a:rPr>
              <a:t>Some students will apply these ideas to media texts.</a:t>
            </a:r>
            <a:endParaRPr lang="en-US" b="1" dirty="0">
              <a:solidFill>
                <a:schemeClr val="bg1">
                  <a:lumMod val="50000"/>
                </a:schemeClr>
              </a:solidFill>
            </a:endParaRPr>
          </a:p>
        </p:txBody>
      </p:sp>
    </p:spTree>
    <p:extLst>
      <p:ext uri="{BB962C8B-B14F-4D97-AF65-F5344CB8AC3E}">
        <p14:creationId xmlns:p14="http://schemas.microsoft.com/office/powerpoint/2010/main" val="123096924"/>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19416137">
            <a:off x="-7220" y="45897"/>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6" name="Rectangle 5"/>
          <p:cNvSpPr/>
          <p:nvPr/>
        </p:nvSpPr>
        <p:spPr>
          <a:xfrm rot="19416137">
            <a:off x="-1074020" y="1697773"/>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7" name="Rectangle 6"/>
          <p:cNvSpPr/>
          <p:nvPr/>
        </p:nvSpPr>
        <p:spPr>
          <a:xfrm rot="19416137">
            <a:off x="2201650" y="-664427"/>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9" name="Rectangle 8"/>
          <p:cNvSpPr/>
          <p:nvPr/>
        </p:nvSpPr>
        <p:spPr>
          <a:xfrm rot="19416137">
            <a:off x="-312950" y="2789097"/>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10" name="Rectangle 9"/>
          <p:cNvSpPr/>
          <p:nvPr/>
        </p:nvSpPr>
        <p:spPr>
          <a:xfrm rot="19416137">
            <a:off x="2963650" y="402373"/>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pic>
        <p:nvPicPr>
          <p:cNvPr id="13" name="Picture 12" descr="LogoFileProvider.aspx.jpeg"/>
          <p:cNvPicPr>
            <a:picLocks noChangeAspect="1"/>
          </p:cNvPicPr>
          <p:nvPr/>
        </p:nvPicPr>
        <p:blipFill>
          <a:blip r:embed="rId3"/>
          <a:stretch>
            <a:fillRect/>
          </a:stretch>
        </p:blipFill>
        <p:spPr>
          <a:xfrm>
            <a:off x="8001000" y="5250180"/>
            <a:ext cx="1041400" cy="13538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4" name="Rectangle 13"/>
          <p:cNvSpPr/>
          <p:nvPr/>
        </p:nvSpPr>
        <p:spPr>
          <a:xfrm rot="19421256">
            <a:off x="-538931" y="1269357"/>
            <a:ext cx="5089391" cy="646331"/>
          </a:xfrm>
          <a:prstGeom prst="rect">
            <a:avLst/>
          </a:prstGeom>
          <a:noFill/>
        </p:spPr>
        <p:txBody>
          <a:bodyPr wrap="none" lIns="91440" tIns="45720" rIns="91440" bIns="45720">
            <a:spAutoFit/>
          </a:bodyPr>
          <a:lstStyle/>
          <a:p>
            <a:pPr algn="ctr"/>
            <a:fld id="{E8779BBB-C250-B148-939B-B156E7384502}" type="datetime3">
              <a:rPr lang="en-GB" sz="3600" b="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14 February 2014</a:t>
            </a:fld>
            <a:endParaRPr lang="en-GB"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2" name="Rectangle 1"/>
          <p:cNvSpPr/>
          <p:nvPr/>
        </p:nvSpPr>
        <p:spPr>
          <a:xfrm>
            <a:off x="1719639" y="1884843"/>
            <a:ext cx="5390633" cy="1446550"/>
          </a:xfrm>
          <a:prstGeom prst="rect">
            <a:avLst/>
          </a:prstGeom>
          <a:noFill/>
        </p:spPr>
        <p:txBody>
          <a:bodyPr wrap="square" lIns="91440" tIns="45720" rIns="91440" bIns="45720">
            <a:spAutoFit/>
          </a:bodyPr>
          <a:lstStyle/>
          <a:p>
            <a:pPr algn="ctr"/>
            <a:r>
              <a:rPr lang="en-GB"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NATURE VS. NURTURE?</a:t>
            </a:r>
            <a:endParaRPr lang="en-GB"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1" name="TextBox 10"/>
          <p:cNvSpPr txBox="1"/>
          <p:nvPr/>
        </p:nvSpPr>
        <p:spPr>
          <a:xfrm>
            <a:off x="1883412" y="3429000"/>
            <a:ext cx="5562600" cy="1754327"/>
          </a:xfrm>
          <a:prstGeom prst="rect">
            <a:avLst/>
          </a:prstGeom>
          <a:noFill/>
        </p:spPr>
        <p:txBody>
          <a:bodyPr wrap="square" rtlCol="0">
            <a:spAutoFit/>
          </a:bodyPr>
          <a:lstStyle/>
          <a:p>
            <a:pPr>
              <a:buFont typeface="Arial"/>
              <a:buChar char="•"/>
            </a:pPr>
            <a:r>
              <a:rPr lang="en-US" b="1" dirty="0" smtClean="0">
                <a:solidFill>
                  <a:schemeClr val="bg1">
                    <a:lumMod val="50000"/>
                  </a:schemeClr>
                </a:solidFill>
              </a:rPr>
              <a:t>Write a toy on a post-it note – any toy.</a:t>
            </a:r>
          </a:p>
          <a:p>
            <a:pPr>
              <a:buFont typeface="Arial"/>
              <a:buChar char="•"/>
            </a:pPr>
            <a:r>
              <a:rPr lang="en-US" b="1" dirty="0" smtClean="0">
                <a:solidFill>
                  <a:schemeClr val="bg1">
                    <a:lumMod val="50000"/>
                  </a:schemeClr>
                </a:solidFill>
              </a:rPr>
              <a:t>Place it somewhere on a scale from Masculine to Feminine – be prepared to explain why you consider it to be there.</a:t>
            </a:r>
          </a:p>
          <a:p>
            <a:pPr>
              <a:buFont typeface="Arial"/>
              <a:buChar char="•"/>
            </a:pPr>
            <a:r>
              <a:rPr lang="en-US" b="1" dirty="0" smtClean="0">
                <a:solidFill>
                  <a:schemeClr val="bg1">
                    <a:lumMod val="50000"/>
                  </a:schemeClr>
                </a:solidFill>
              </a:rPr>
              <a:t>Use the other toys on the scale to decide where yours should be.  </a:t>
            </a:r>
            <a:endParaRPr lang="en-US" b="1" dirty="0">
              <a:solidFill>
                <a:schemeClr val="bg1">
                  <a:lumMod val="50000"/>
                </a:schemeClr>
              </a:solidFill>
            </a:endParaRPr>
          </a:p>
        </p:txBody>
      </p:sp>
    </p:spTree>
    <p:extLst>
      <p:ext uri="{BB962C8B-B14F-4D97-AF65-F5344CB8AC3E}">
        <p14:creationId xmlns:p14="http://schemas.microsoft.com/office/powerpoint/2010/main" val="692020031"/>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19416137">
            <a:off x="-7220" y="45897"/>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6" name="Rectangle 5"/>
          <p:cNvSpPr/>
          <p:nvPr/>
        </p:nvSpPr>
        <p:spPr>
          <a:xfrm rot="19416137">
            <a:off x="-1074020" y="1697773"/>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7" name="Rectangle 6"/>
          <p:cNvSpPr/>
          <p:nvPr/>
        </p:nvSpPr>
        <p:spPr>
          <a:xfrm rot="19416137">
            <a:off x="2201650" y="-664427"/>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9" name="Rectangle 8"/>
          <p:cNvSpPr/>
          <p:nvPr/>
        </p:nvSpPr>
        <p:spPr>
          <a:xfrm rot="19416137">
            <a:off x="-312950" y="2789097"/>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10" name="Rectangle 9"/>
          <p:cNvSpPr/>
          <p:nvPr/>
        </p:nvSpPr>
        <p:spPr>
          <a:xfrm rot="19416137">
            <a:off x="2963650" y="402373"/>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pic>
        <p:nvPicPr>
          <p:cNvPr id="13" name="Picture 12" descr="LogoFileProvider.aspx.jpeg"/>
          <p:cNvPicPr>
            <a:picLocks noChangeAspect="1"/>
          </p:cNvPicPr>
          <p:nvPr/>
        </p:nvPicPr>
        <p:blipFill>
          <a:blip r:embed="rId3"/>
          <a:stretch>
            <a:fillRect/>
          </a:stretch>
        </p:blipFill>
        <p:spPr>
          <a:xfrm>
            <a:off x="8001000" y="5250180"/>
            <a:ext cx="1041400" cy="13538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4" name="Rectangle 13"/>
          <p:cNvSpPr/>
          <p:nvPr/>
        </p:nvSpPr>
        <p:spPr>
          <a:xfrm rot="19421256">
            <a:off x="-538931" y="1269357"/>
            <a:ext cx="5089391" cy="646331"/>
          </a:xfrm>
          <a:prstGeom prst="rect">
            <a:avLst/>
          </a:prstGeom>
          <a:noFill/>
        </p:spPr>
        <p:txBody>
          <a:bodyPr wrap="none" lIns="91440" tIns="45720" rIns="91440" bIns="45720">
            <a:spAutoFit/>
          </a:bodyPr>
          <a:lstStyle/>
          <a:p>
            <a:pPr algn="ctr"/>
            <a:fld id="{E8779BBB-C250-B148-939B-B156E7384502}" type="datetime3">
              <a:rPr lang="en-GB" sz="3600" b="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14 February 2014</a:t>
            </a:fld>
            <a:endParaRPr lang="en-GB"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2" name="Rectangle 1"/>
          <p:cNvSpPr/>
          <p:nvPr/>
        </p:nvSpPr>
        <p:spPr>
          <a:xfrm>
            <a:off x="1719639" y="1884843"/>
            <a:ext cx="5390633" cy="1446550"/>
          </a:xfrm>
          <a:prstGeom prst="rect">
            <a:avLst/>
          </a:prstGeom>
          <a:noFill/>
        </p:spPr>
        <p:txBody>
          <a:bodyPr wrap="square" lIns="91440" tIns="45720" rIns="91440" bIns="45720">
            <a:spAutoFit/>
          </a:bodyPr>
          <a:lstStyle/>
          <a:p>
            <a:pPr algn="ctr"/>
            <a:r>
              <a:rPr lang="en-GB"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NATURE VS. NURTURE?</a:t>
            </a:r>
            <a:endParaRPr lang="en-GB"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1" name="TextBox 10"/>
          <p:cNvSpPr txBox="1"/>
          <p:nvPr/>
        </p:nvSpPr>
        <p:spPr>
          <a:xfrm>
            <a:off x="1883412" y="3429000"/>
            <a:ext cx="5562600" cy="1754327"/>
          </a:xfrm>
          <a:prstGeom prst="rect">
            <a:avLst/>
          </a:prstGeom>
          <a:noFill/>
        </p:spPr>
        <p:txBody>
          <a:bodyPr wrap="square" rtlCol="0">
            <a:spAutoFit/>
          </a:bodyPr>
          <a:lstStyle/>
          <a:p>
            <a:pPr>
              <a:buFont typeface="Arial"/>
              <a:buChar char="•"/>
            </a:pPr>
            <a:r>
              <a:rPr lang="en-US" b="1" dirty="0" smtClean="0">
                <a:solidFill>
                  <a:schemeClr val="bg1">
                    <a:lumMod val="50000"/>
                  </a:schemeClr>
                </a:solidFill>
              </a:rPr>
              <a:t>Write a occupation on a post-it note.</a:t>
            </a:r>
          </a:p>
          <a:p>
            <a:pPr>
              <a:buFont typeface="Arial"/>
              <a:buChar char="•"/>
            </a:pPr>
            <a:r>
              <a:rPr lang="en-US" b="1" dirty="0" smtClean="0">
                <a:solidFill>
                  <a:schemeClr val="bg1">
                    <a:lumMod val="50000"/>
                  </a:schemeClr>
                </a:solidFill>
              </a:rPr>
              <a:t>Place it somewhere on a scale from Masculine to Feminine – be prepared to explain why you consider it to be there.</a:t>
            </a:r>
          </a:p>
          <a:p>
            <a:pPr>
              <a:buFont typeface="Arial"/>
              <a:buChar char="•"/>
            </a:pPr>
            <a:r>
              <a:rPr lang="en-US" b="1" dirty="0" smtClean="0">
                <a:solidFill>
                  <a:schemeClr val="bg1">
                    <a:lumMod val="50000"/>
                  </a:schemeClr>
                </a:solidFill>
              </a:rPr>
              <a:t>Use the other toys on the scale to decide where yours should be.  </a:t>
            </a:r>
            <a:endParaRPr lang="en-US" b="1" dirty="0">
              <a:solidFill>
                <a:schemeClr val="bg1">
                  <a:lumMod val="50000"/>
                </a:schemeClr>
              </a:solidFill>
            </a:endParaRPr>
          </a:p>
        </p:txBody>
      </p:sp>
    </p:spTree>
    <p:extLst>
      <p:ext uri="{BB962C8B-B14F-4D97-AF65-F5344CB8AC3E}">
        <p14:creationId xmlns:p14="http://schemas.microsoft.com/office/powerpoint/2010/main" val="4046292179"/>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19416137">
            <a:off x="-7220" y="45897"/>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6" name="Rectangle 5"/>
          <p:cNvSpPr/>
          <p:nvPr/>
        </p:nvSpPr>
        <p:spPr>
          <a:xfrm rot="19416137">
            <a:off x="-1074020" y="1697773"/>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7" name="Rectangle 6"/>
          <p:cNvSpPr/>
          <p:nvPr/>
        </p:nvSpPr>
        <p:spPr>
          <a:xfrm rot="19416137">
            <a:off x="2201650" y="-664427"/>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9" name="Rectangle 8"/>
          <p:cNvSpPr/>
          <p:nvPr/>
        </p:nvSpPr>
        <p:spPr>
          <a:xfrm rot="19416137">
            <a:off x="-312950" y="2789097"/>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10" name="Rectangle 9"/>
          <p:cNvSpPr/>
          <p:nvPr/>
        </p:nvSpPr>
        <p:spPr>
          <a:xfrm rot="19416137">
            <a:off x="2963650" y="402373"/>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pic>
        <p:nvPicPr>
          <p:cNvPr id="13" name="Picture 12" descr="LogoFileProvider.aspx.jpeg"/>
          <p:cNvPicPr>
            <a:picLocks noChangeAspect="1"/>
          </p:cNvPicPr>
          <p:nvPr/>
        </p:nvPicPr>
        <p:blipFill>
          <a:blip r:embed="rId3"/>
          <a:stretch>
            <a:fillRect/>
          </a:stretch>
        </p:blipFill>
        <p:spPr>
          <a:xfrm>
            <a:off x="8001000" y="5250180"/>
            <a:ext cx="1041400" cy="13538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4" name="Rectangle 13"/>
          <p:cNvSpPr/>
          <p:nvPr/>
        </p:nvSpPr>
        <p:spPr>
          <a:xfrm rot="19421256">
            <a:off x="-538931" y="1269357"/>
            <a:ext cx="5089391" cy="646331"/>
          </a:xfrm>
          <a:prstGeom prst="rect">
            <a:avLst/>
          </a:prstGeom>
          <a:noFill/>
        </p:spPr>
        <p:txBody>
          <a:bodyPr wrap="none" lIns="91440" tIns="45720" rIns="91440" bIns="45720">
            <a:spAutoFit/>
          </a:bodyPr>
          <a:lstStyle/>
          <a:p>
            <a:pPr algn="ctr"/>
            <a:fld id="{E8779BBB-C250-B148-939B-B156E7384502}" type="datetime3">
              <a:rPr lang="en-GB" sz="3600" b="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14 February 2014</a:t>
            </a:fld>
            <a:endParaRPr lang="en-GB"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2" name="Rectangle 1"/>
          <p:cNvSpPr/>
          <p:nvPr/>
        </p:nvSpPr>
        <p:spPr>
          <a:xfrm>
            <a:off x="1719639" y="1884843"/>
            <a:ext cx="5390633" cy="1446550"/>
          </a:xfrm>
          <a:prstGeom prst="rect">
            <a:avLst/>
          </a:prstGeom>
          <a:noFill/>
        </p:spPr>
        <p:txBody>
          <a:bodyPr wrap="square" lIns="91440" tIns="45720" rIns="91440" bIns="45720">
            <a:spAutoFit/>
          </a:bodyPr>
          <a:lstStyle/>
          <a:p>
            <a:pPr algn="ctr"/>
            <a:r>
              <a:rPr lang="en-GB"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NATURE VS. NURTURE?</a:t>
            </a:r>
            <a:endParaRPr lang="en-GB"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1" name="TextBox 10"/>
          <p:cNvSpPr txBox="1"/>
          <p:nvPr/>
        </p:nvSpPr>
        <p:spPr>
          <a:xfrm>
            <a:off x="1883412" y="3429000"/>
            <a:ext cx="5562600" cy="1754327"/>
          </a:xfrm>
          <a:prstGeom prst="rect">
            <a:avLst/>
          </a:prstGeom>
          <a:noFill/>
        </p:spPr>
        <p:txBody>
          <a:bodyPr wrap="square" rtlCol="0">
            <a:spAutoFit/>
          </a:bodyPr>
          <a:lstStyle/>
          <a:p>
            <a:pPr>
              <a:buFont typeface="Arial"/>
              <a:buChar char="•"/>
            </a:pPr>
            <a:r>
              <a:rPr lang="en-US" b="1" dirty="0" smtClean="0">
                <a:solidFill>
                  <a:schemeClr val="bg1">
                    <a:lumMod val="50000"/>
                  </a:schemeClr>
                </a:solidFill>
              </a:rPr>
              <a:t>To what extent do you think that the position that you have placed your toy and occupation is down to natural differences between men and women and which are because of social factors and the way that society nurtures us?</a:t>
            </a:r>
            <a:endParaRPr lang="en-US" b="1" dirty="0">
              <a:solidFill>
                <a:schemeClr val="bg1">
                  <a:lumMod val="50000"/>
                </a:schemeClr>
              </a:solidFill>
            </a:endParaRPr>
          </a:p>
        </p:txBody>
      </p:sp>
    </p:spTree>
    <p:extLst>
      <p:ext uri="{BB962C8B-B14F-4D97-AF65-F5344CB8AC3E}">
        <p14:creationId xmlns:p14="http://schemas.microsoft.com/office/powerpoint/2010/main" val="1843180956"/>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19416137">
            <a:off x="-7220" y="45897"/>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6" name="Rectangle 5"/>
          <p:cNvSpPr/>
          <p:nvPr/>
        </p:nvSpPr>
        <p:spPr>
          <a:xfrm rot="19416137">
            <a:off x="-1074020" y="1697773"/>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7" name="Rectangle 6"/>
          <p:cNvSpPr/>
          <p:nvPr/>
        </p:nvSpPr>
        <p:spPr>
          <a:xfrm rot="19416137">
            <a:off x="2201650" y="-664427"/>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9" name="Rectangle 8"/>
          <p:cNvSpPr/>
          <p:nvPr/>
        </p:nvSpPr>
        <p:spPr>
          <a:xfrm rot="19416137">
            <a:off x="-312950" y="2789097"/>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10" name="Rectangle 9"/>
          <p:cNvSpPr/>
          <p:nvPr/>
        </p:nvSpPr>
        <p:spPr>
          <a:xfrm rot="19416137">
            <a:off x="2963650" y="402373"/>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pic>
        <p:nvPicPr>
          <p:cNvPr id="13" name="Picture 12" descr="LogoFileProvider.aspx.jpeg"/>
          <p:cNvPicPr>
            <a:picLocks noChangeAspect="1"/>
          </p:cNvPicPr>
          <p:nvPr/>
        </p:nvPicPr>
        <p:blipFill>
          <a:blip r:embed="rId3"/>
          <a:stretch>
            <a:fillRect/>
          </a:stretch>
        </p:blipFill>
        <p:spPr>
          <a:xfrm>
            <a:off x="8001000" y="5250180"/>
            <a:ext cx="1041400" cy="13538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4" name="Rectangle 13"/>
          <p:cNvSpPr/>
          <p:nvPr/>
        </p:nvSpPr>
        <p:spPr>
          <a:xfrm rot="19421256">
            <a:off x="-538931" y="1269357"/>
            <a:ext cx="5089391" cy="646331"/>
          </a:xfrm>
          <a:prstGeom prst="rect">
            <a:avLst/>
          </a:prstGeom>
          <a:noFill/>
        </p:spPr>
        <p:txBody>
          <a:bodyPr wrap="none" lIns="91440" tIns="45720" rIns="91440" bIns="45720">
            <a:spAutoFit/>
          </a:bodyPr>
          <a:lstStyle/>
          <a:p>
            <a:pPr algn="ctr"/>
            <a:fld id="{E8779BBB-C250-B148-939B-B156E7384502}" type="datetime3">
              <a:rPr lang="en-GB" sz="3600" b="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14 February 2014</a:t>
            </a:fld>
            <a:endParaRPr lang="en-GB"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2" name="Rectangle 1"/>
          <p:cNvSpPr/>
          <p:nvPr/>
        </p:nvSpPr>
        <p:spPr>
          <a:xfrm>
            <a:off x="1719639" y="1884843"/>
            <a:ext cx="5390633" cy="769441"/>
          </a:xfrm>
          <a:prstGeom prst="rect">
            <a:avLst/>
          </a:prstGeom>
          <a:noFill/>
        </p:spPr>
        <p:txBody>
          <a:bodyPr wrap="square" lIns="91440" tIns="45720" rIns="91440" bIns="45720">
            <a:spAutoFit/>
          </a:bodyPr>
          <a:lstStyle/>
          <a:p>
            <a:pPr algn="ctr"/>
            <a:r>
              <a:rPr lang="en-GB"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Men Vs. Women</a:t>
            </a:r>
            <a:endParaRPr lang="en-GB"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3" name="Picture 2"/>
          <p:cNvPicPr>
            <a:picLocks noChangeAspect="1"/>
          </p:cNvPicPr>
          <p:nvPr/>
        </p:nvPicPr>
        <p:blipFill>
          <a:blip r:embed="rId4"/>
          <a:stretch>
            <a:fillRect/>
          </a:stretch>
        </p:blipFill>
        <p:spPr>
          <a:xfrm>
            <a:off x="827584" y="2924944"/>
            <a:ext cx="6591300" cy="3556000"/>
          </a:xfrm>
          <a:prstGeom prst="rect">
            <a:avLst/>
          </a:prstGeom>
        </p:spPr>
      </p:pic>
    </p:spTree>
    <p:extLst>
      <p:ext uri="{BB962C8B-B14F-4D97-AF65-F5344CB8AC3E}">
        <p14:creationId xmlns:p14="http://schemas.microsoft.com/office/powerpoint/2010/main" val="216948548"/>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19416137">
            <a:off x="-7220" y="45897"/>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6" name="Rectangle 5"/>
          <p:cNvSpPr/>
          <p:nvPr/>
        </p:nvSpPr>
        <p:spPr>
          <a:xfrm rot="19416137">
            <a:off x="-1074020" y="1697773"/>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7" name="Rectangle 6"/>
          <p:cNvSpPr/>
          <p:nvPr/>
        </p:nvSpPr>
        <p:spPr>
          <a:xfrm rot="19416137">
            <a:off x="2201650" y="-664427"/>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9" name="Rectangle 8"/>
          <p:cNvSpPr/>
          <p:nvPr/>
        </p:nvSpPr>
        <p:spPr>
          <a:xfrm rot="19416137">
            <a:off x="-312950" y="2789097"/>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10" name="Rectangle 9"/>
          <p:cNvSpPr/>
          <p:nvPr/>
        </p:nvSpPr>
        <p:spPr>
          <a:xfrm rot="19416137">
            <a:off x="2963650" y="402373"/>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pic>
        <p:nvPicPr>
          <p:cNvPr id="13" name="Picture 12" descr="LogoFileProvider.aspx.jpeg"/>
          <p:cNvPicPr>
            <a:picLocks noChangeAspect="1"/>
          </p:cNvPicPr>
          <p:nvPr/>
        </p:nvPicPr>
        <p:blipFill>
          <a:blip r:embed="rId3"/>
          <a:stretch>
            <a:fillRect/>
          </a:stretch>
        </p:blipFill>
        <p:spPr>
          <a:xfrm>
            <a:off x="8001000" y="5250180"/>
            <a:ext cx="1041400" cy="13538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4" name="Rectangle 13"/>
          <p:cNvSpPr/>
          <p:nvPr/>
        </p:nvSpPr>
        <p:spPr>
          <a:xfrm rot="19421256">
            <a:off x="-538931" y="1269357"/>
            <a:ext cx="5089391" cy="646331"/>
          </a:xfrm>
          <a:prstGeom prst="rect">
            <a:avLst/>
          </a:prstGeom>
          <a:noFill/>
        </p:spPr>
        <p:txBody>
          <a:bodyPr wrap="none" lIns="91440" tIns="45720" rIns="91440" bIns="45720">
            <a:spAutoFit/>
          </a:bodyPr>
          <a:lstStyle/>
          <a:p>
            <a:pPr algn="ctr"/>
            <a:fld id="{E8779BBB-C250-B148-939B-B156E7384502}" type="datetime3">
              <a:rPr lang="en-GB" sz="3600" b="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14 February 2014</a:t>
            </a:fld>
            <a:endParaRPr lang="en-GB"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2" name="Rectangle 1"/>
          <p:cNvSpPr/>
          <p:nvPr/>
        </p:nvSpPr>
        <p:spPr>
          <a:xfrm>
            <a:off x="1719639" y="1884843"/>
            <a:ext cx="5390633" cy="769441"/>
          </a:xfrm>
          <a:prstGeom prst="rect">
            <a:avLst/>
          </a:prstGeom>
          <a:noFill/>
        </p:spPr>
        <p:txBody>
          <a:bodyPr wrap="square" lIns="91440" tIns="45720" rIns="91440" bIns="45720">
            <a:spAutoFit/>
          </a:bodyPr>
          <a:lstStyle/>
          <a:p>
            <a:pPr algn="ctr"/>
            <a:r>
              <a:rPr lang="en-GB"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Men Vs. Women</a:t>
            </a:r>
            <a:endParaRPr lang="en-GB"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3" name="Picture 2"/>
          <p:cNvPicPr>
            <a:picLocks noChangeAspect="1"/>
          </p:cNvPicPr>
          <p:nvPr/>
        </p:nvPicPr>
        <p:blipFill>
          <a:blip r:embed="rId4"/>
          <a:stretch>
            <a:fillRect/>
          </a:stretch>
        </p:blipFill>
        <p:spPr>
          <a:xfrm>
            <a:off x="834322" y="2654284"/>
            <a:ext cx="6591300" cy="3556000"/>
          </a:xfrm>
          <a:prstGeom prst="rect">
            <a:avLst/>
          </a:prstGeom>
        </p:spPr>
      </p:pic>
      <p:sp>
        <p:nvSpPr>
          <p:cNvPr id="4" name="TextBox 3"/>
          <p:cNvSpPr txBox="1"/>
          <p:nvPr/>
        </p:nvSpPr>
        <p:spPr>
          <a:xfrm>
            <a:off x="820359" y="6268670"/>
            <a:ext cx="6696744" cy="369332"/>
          </a:xfrm>
          <a:prstGeom prst="rect">
            <a:avLst/>
          </a:prstGeom>
          <a:noFill/>
        </p:spPr>
        <p:txBody>
          <a:bodyPr wrap="square" rtlCol="0">
            <a:spAutoFit/>
          </a:bodyPr>
          <a:lstStyle/>
          <a:p>
            <a:r>
              <a:rPr lang="en-US" dirty="0" smtClean="0"/>
              <a:t>Between these two terms which is the most positive?</a:t>
            </a:r>
            <a:endParaRPr lang="en-US" dirty="0"/>
          </a:p>
        </p:txBody>
      </p:sp>
    </p:spTree>
    <p:extLst>
      <p:ext uri="{BB962C8B-B14F-4D97-AF65-F5344CB8AC3E}">
        <p14:creationId xmlns:p14="http://schemas.microsoft.com/office/powerpoint/2010/main" val="635867323"/>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19416137">
            <a:off x="-7220" y="45897"/>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6" name="Rectangle 5"/>
          <p:cNvSpPr/>
          <p:nvPr/>
        </p:nvSpPr>
        <p:spPr>
          <a:xfrm rot="19416137">
            <a:off x="-1074020" y="1697773"/>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7" name="Rectangle 6"/>
          <p:cNvSpPr/>
          <p:nvPr/>
        </p:nvSpPr>
        <p:spPr>
          <a:xfrm rot="19416137">
            <a:off x="2201650" y="-664427"/>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9" name="Rectangle 8"/>
          <p:cNvSpPr/>
          <p:nvPr/>
        </p:nvSpPr>
        <p:spPr>
          <a:xfrm rot="19416137">
            <a:off x="-312950" y="2789097"/>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10" name="Rectangle 9"/>
          <p:cNvSpPr/>
          <p:nvPr/>
        </p:nvSpPr>
        <p:spPr>
          <a:xfrm rot="19416137">
            <a:off x="2963650" y="402373"/>
            <a:ext cx="2148973" cy="923330"/>
          </a:xfrm>
          <a:prstGeom prst="rect">
            <a:avLst/>
          </a:prstGeom>
          <a:noFill/>
        </p:spPr>
        <p:txBody>
          <a:bodyPr wrap="none" lIns="91440" tIns="45720" rIns="91440" bIns="45720">
            <a:spAutoFit/>
          </a:bodyPr>
          <a:lstStyle/>
          <a:p>
            <a:pPr algn="ctr"/>
            <a:r>
              <a:rPr lang="en-GB"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DATE</a:t>
            </a:r>
            <a:endParaRPr lang="en-GB"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11" name="TextBox 10"/>
          <p:cNvSpPr txBox="1"/>
          <p:nvPr/>
        </p:nvSpPr>
        <p:spPr>
          <a:xfrm>
            <a:off x="2771800" y="1354489"/>
            <a:ext cx="4548775" cy="538609"/>
          </a:xfrm>
          <a:prstGeom prst="rect">
            <a:avLst/>
          </a:prstGeom>
          <a:noFill/>
        </p:spPr>
        <p:txBody>
          <a:bodyPr wrap="square" rtlCol="0">
            <a:spAutoFit/>
          </a:bodyPr>
          <a:lstStyle/>
          <a:p>
            <a:r>
              <a:rPr lang="en-US" sz="2900" b="1" dirty="0" smtClean="0"/>
              <a:t>Representation</a:t>
            </a:r>
            <a:endParaRPr lang="en-US" sz="2900" b="1" dirty="0"/>
          </a:p>
        </p:txBody>
      </p:sp>
      <p:pic>
        <p:nvPicPr>
          <p:cNvPr id="13" name="Picture 12" descr="LogoFileProvider.aspx.jpeg"/>
          <p:cNvPicPr>
            <a:picLocks noChangeAspect="1"/>
          </p:cNvPicPr>
          <p:nvPr/>
        </p:nvPicPr>
        <p:blipFill>
          <a:blip r:embed="rId2"/>
          <a:stretch>
            <a:fillRect/>
          </a:stretch>
        </p:blipFill>
        <p:spPr>
          <a:xfrm>
            <a:off x="8001000" y="5250180"/>
            <a:ext cx="1041400" cy="13538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4" name="Rectangle 13"/>
          <p:cNvSpPr/>
          <p:nvPr/>
        </p:nvSpPr>
        <p:spPr>
          <a:xfrm rot="19421256">
            <a:off x="-538930" y="1269357"/>
            <a:ext cx="5089391" cy="646331"/>
          </a:xfrm>
          <a:prstGeom prst="rect">
            <a:avLst/>
          </a:prstGeom>
          <a:noFill/>
        </p:spPr>
        <p:txBody>
          <a:bodyPr wrap="none" lIns="91440" tIns="45720" rIns="91440" bIns="45720">
            <a:spAutoFit/>
          </a:bodyPr>
          <a:lstStyle/>
          <a:p>
            <a:pPr algn="ctr"/>
            <a:fld id="{8D689C87-FE12-F040-BB90-8D2F3A0B3A87}" type="datetime3">
              <a:rPr lang="en-GB" sz="3600" b="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14 February 2014</a:t>
            </a:fld>
            <a:endParaRPr lang="en-GB"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pic>
        <p:nvPicPr>
          <p:cNvPr id="2" name="Picture 1" descr="representation-process.jp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232119" y="1985153"/>
            <a:ext cx="4210261" cy="4549595"/>
          </a:xfrm>
          <a:prstGeom prst="rect">
            <a:avLst/>
          </a:prstGeom>
        </p:spPr>
      </p:pic>
    </p:spTree>
    <p:extLst>
      <p:ext uri="{BB962C8B-B14F-4D97-AF65-F5344CB8AC3E}">
        <p14:creationId xmlns:p14="http://schemas.microsoft.com/office/powerpoint/2010/main" val="2175967313"/>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al">
  <a:themeElements>
    <a:clrScheme name="Metal">
      <a:dk1>
        <a:sysClr val="windowText" lastClr="000000"/>
      </a:dk1>
      <a:lt1>
        <a:sysClr val="window" lastClr="FFFFFF"/>
      </a:lt1>
      <a:dk2>
        <a:srgbClr val="32363B"/>
      </a:dk2>
      <a:lt2>
        <a:srgbClr val="CACFD3"/>
      </a:lt2>
      <a:accent1>
        <a:srgbClr val="6283AD"/>
      </a:accent1>
      <a:accent2>
        <a:srgbClr val="324966"/>
      </a:accent2>
      <a:accent3>
        <a:srgbClr val="5B9EA4"/>
      </a:accent3>
      <a:accent4>
        <a:srgbClr val="1D5B57"/>
      </a:accent4>
      <a:accent5>
        <a:srgbClr val="1B4430"/>
      </a:accent5>
      <a:accent6>
        <a:srgbClr val="2F3C35"/>
      </a:accent6>
      <a:hlink>
        <a:srgbClr val="ED7307"/>
      </a:hlink>
      <a:folHlink>
        <a:srgbClr val="6D6F71"/>
      </a:folHlink>
    </a:clrScheme>
    <a:fontScheme name="Metal">
      <a:majorFont>
        <a:latin typeface="Eurostile"/>
        <a:ea typeface=""/>
        <a:cs typeface=""/>
        <a:font script="Jpan" typeface="ＭＳ Ｐゴシック"/>
      </a:majorFont>
      <a:minorFont>
        <a:latin typeface="Eurostile"/>
        <a:ea typeface=""/>
        <a:cs typeface=""/>
        <a:font script="Jpan" typeface="ＭＳ Ｐゴシック"/>
      </a:minorFont>
    </a:fontScheme>
    <a:fmtScheme name="Metal">
      <a:fillStyleLst>
        <a:solidFill>
          <a:schemeClr val="phClr"/>
        </a:solidFill>
        <a:gradFill rotWithShape="1">
          <a:gsLst>
            <a:gs pos="0">
              <a:schemeClr val="phClr">
                <a:tint val="100000"/>
                <a:shade val="60000"/>
                <a:satMod val="130000"/>
              </a:schemeClr>
            </a:gs>
            <a:gs pos="100000">
              <a:schemeClr val="phClr">
                <a:tint val="70000"/>
                <a:shade val="94000"/>
                <a:satMod val="135000"/>
              </a:schemeClr>
            </a:gs>
          </a:gsLst>
          <a:lin ang="16200000" scaled="1"/>
        </a:gradFill>
        <a:gradFill rotWithShape="1">
          <a:gsLst>
            <a:gs pos="0">
              <a:schemeClr val="phClr">
                <a:shade val="60000"/>
                <a:satMod val="130000"/>
              </a:schemeClr>
            </a:gs>
            <a:gs pos="100000">
              <a:schemeClr val="phClr">
                <a:tint val="70000"/>
                <a:shade val="94000"/>
                <a:satMod val="135000"/>
              </a:schemeClr>
            </a:gs>
          </a:gsLst>
          <a:lin ang="16200000" scaled="1"/>
        </a:grad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innerShdw blurRad="50800" dist="25400" dir="13500000">
              <a:srgbClr val="808080">
                <a:alpha val="75000"/>
              </a:srgbClr>
            </a:innerShdw>
            <a:outerShdw blurRad="38100" dist="12700" dir="5400000" rotWithShape="0">
              <a:srgbClr val="FFFFFF">
                <a:alpha val="35000"/>
              </a:srgbClr>
            </a:outerShdw>
          </a:effectLst>
        </a:effectStyle>
        <a:effectStyle>
          <a:effectLst>
            <a:outerShdw blurRad="50800" dist="25400" dir="5400000" rotWithShape="0">
              <a:srgbClr val="000000">
                <a:alpha val="35000"/>
              </a:srgbClr>
            </a:outerShdw>
          </a:effectLst>
          <a:scene3d>
            <a:camera prst="orthographicFront">
              <a:rot lat="0" lon="0" rev="0"/>
            </a:camera>
            <a:lightRig rig="twoPt" dir="t">
              <a:rot lat="0" lon="0" rev="3000000"/>
            </a:lightRig>
          </a:scene3d>
          <a:sp3d contourW="15875" prstMaterial="matte">
            <a:bevelT w="63500" h="50800" prst="angle"/>
            <a:contourClr>
              <a:schemeClr val="lt1"/>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7308</TotalTime>
  <Words>537</Words>
  <Application>Microsoft Macintosh PowerPoint</Application>
  <PresentationFormat>On-screen Show (4:3)</PresentationFormat>
  <Paragraphs>159</Paragraphs>
  <Slides>13</Slides>
  <Notes>6</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Metal</vt:lpstr>
      <vt:lpstr>Welcome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11B</dc:title>
  <dc:creator>James Harris</dc:creator>
  <cp:lastModifiedBy>James Harris</cp:lastModifiedBy>
  <cp:revision>232</cp:revision>
  <dcterms:created xsi:type="dcterms:W3CDTF">2011-03-22T07:53:34Z</dcterms:created>
  <dcterms:modified xsi:type="dcterms:W3CDTF">2014-02-14T21:08:59Z</dcterms:modified>
</cp:coreProperties>
</file>