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11"/>
  </p:notesMasterIdLst>
  <p:sldIdLst>
    <p:sldId id="256" r:id="rId2"/>
    <p:sldId id="261" r:id="rId3"/>
    <p:sldId id="262" r:id="rId4"/>
    <p:sldId id="257" r:id="rId5"/>
    <p:sldId id="264" r:id="rId6"/>
    <p:sldId id="258" r:id="rId7"/>
    <p:sldId id="259" r:id="rId8"/>
    <p:sldId id="260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06" d="100"/>
          <a:sy n="106" d="100"/>
        </p:scale>
        <p:origin x="-3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BBEDA-FC58-624C-BBE7-6AD1732FE3F9}" type="datetimeFigureOut">
              <a:rPr lang="en-US" smtClean="0"/>
              <a:t>27/01/2014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48D7D-5834-644D-B36D-5E17F281D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51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THURSDAY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5EC69-DDC7-624A-9787-2BA62E423CC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THURSDAY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5EC69-DDC7-624A-9787-2BA62E423CC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THURSDAY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5EC69-DDC7-624A-9787-2BA62E423CC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THURSDAY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5EC69-DDC7-624A-9787-2BA62E423CC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THURSDAY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5EC69-DDC7-624A-9787-2BA62E423CC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THURSDAY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5EC69-DDC7-624A-9787-2BA62E423CC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THURSDAY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5EC69-DDC7-624A-9787-2BA62E423CC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621F0F31-6E48-234C-B34D-E7023511FD41}" type="datetimeFigureOut">
              <a:rPr lang="en-US" smtClean="0"/>
              <a:t>27/01/2014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4FC25309-B0A0-E141-8B9D-D58CA0E68B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621F0F31-6E48-234C-B34D-E7023511FD41}" type="datetimeFigureOut">
              <a:rPr lang="en-US" smtClean="0"/>
              <a:t>27/01/2014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4FC25309-B0A0-E141-8B9D-D58CA0E68B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621F0F31-6E48-234C-B34D-E7023511FD41}" type="datetimeFigureOut">
              <a:rPr lang="en-US" smtClean="0"/>
              <a:t>27/01/2014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4FC25309-B0A0-E141-8B9D-D58CA0E68B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621F0F31-6E48-234C-B34D-E7023511FD41}" type="datetimeFigureOut">
              <a:rPr lang="en-US" smtClean="0"/>
              <a:t>27/01/2014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4FC25309-B0A0-E141-8B9D-D58CA0E68B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621F0F31-6E48-234C-B34D-E7023511FD41}" type="datetimeFigureOut">
              <a:rPr lang="en-US" smtClean="0"/>
              <a:t>27/01/2014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621F0F31-6E48-234C-B34D-E7023511FD41}" type="datetimeFigureOut">
              <a:rPr lang="en-US" smtClean="0"/>
              <a:t>27/01/2014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4FC25309-B0A0-E141-8B9D-D58CA0E68B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621F0F31-6E48-234C-B34D-E7023511FD41}" type="datetimeFigureOut">
              <a:rPr lang="en-US" smtClean="0"/>
              <a:t>27/01/2014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4FC25309-B0A0-E141-8B9D-D58CA0E68B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621F0F31-6E48-234C-B34D-E7023511FD41}" type="datetimeFigureOut">
              <a:rPr lang="en-US" smtClean="0"/>
              <a:t>27/01/2014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4FC25309-B0A0-E141-8B9D-D58CA0E68B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621F0F31-6E48-234C-B34D-E7023511FD41}" type="datetimeFigureOut">
              <a:rPr lang="en-US" smtClean="0"/>
              <a:t>27/01/2014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4FC25309-B0A0-E141-8B9D-D58CA0E68B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621F0F31-6E48-234C-B34D-E7023511FD41}" type="datetimeFigureOut">
              <a:rPr lang="en-US" smtClean="0"/>
              <a:t>27/01/2014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4FC25309-B0A0-E141-8B9D-D58CA0E68B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621F0F31-6E48-234C-B34D-E7023511FD41}" type="datetimeFigureOut">
              <a:rPr lang="en-US" smtClean="0"/>
              <a:t>27/01/2014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4FC25309-B0A0-E141-8B9D-D58CA0E68B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621F0F31-6E48-234C-B34D-E7023511FD41}" type="datetimeFigureOut">
              <a:rPr lang="en-US" smtClean="0"/>
              <a:t>27/01/2014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25309-B0A0-E141-8B9D-D58CA0E68BA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hyperlink" Target="http://www.youtube.com/watch?v=qoaw7iTPlZc" TargetMode="External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hyperlink" Target="http://www.youtube.com/watch?v=rBNnHlqO4cs" TargetMode="External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hyperlink" Target="http://www.youtube.com/watch?v=XW1KJWqafkU" TargetMode="External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hyperlink" Target="http://www.youtube.com/watch?v=usXca7W_jvM" TargetMode="External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Film Editing</a:t>
            </a:r>
            <a:endParaRPr lang="en-US" dirty="0"/>
          </a:p>
        </p:txBody>
      </p:sp>
      <p:pic>
        <p:nvPicPr>
          <p:cNvPr id="4" name="Picture 3" descr="LogoFileProvider.aspx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0" y="5250180"/>
            <a:ext cx="1041400" cy="1353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LogoFileProvider.aspx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0" y="5250180"/>
            <a:ext cx="1041400" cy="1353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CONTINUITY EDITING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Designed to be accepted by the audience.</a:t>
            </a:r>
          </a:p>
          <a:p>
            <a:r>
              <a:rPr lang="en-US" dirty="0" smtClean="0"/>
              <a:t>Designed to make meaning clear and allow the audience to follow the action.</a:t>
            </a:r>
          </a:p>
          <a:p>
            <a:r>
              <a:rPr lang="en-US" dirty="0" smtClean="0"/>
              <a:t>Follows rules:</a:t>
            </a:r>
          </a:p>
          <a:p>
            <a:pPr lvl="1"/>
            <a:r>
              <a:rPr lang="en-US" dirty="0" smtClean="0"/>
              <a:t>180 Degree Rule.</a:t>
            </a:r>
          </a:p>
          <a:p>
            <a:pPr lvl="1"/>
            <a:r>
              <a:rPr lang="en-US" dirty="0" smtClean="0"/>
              <a:t>Cut on action.</a:t>
            </a:r>
          </a:p>
          <a:p>
            <a:pPr lvl="1"/>
            <a:r>
              <a:rPr lang="en-US" dirty="0" smtClean="0"/>
              <a:t>Eye-line match.</a:t>
            </a:r>
          </a:p>
          <a:p>
            <a:pPr lvl="1"/>
            <a:r>
              <a:rPr lang="en-US" dirty="0" smtClean="0"/>
              <a:t>Shot-Reverse Shot Sequences</a:t>
            </a:r>
            <a:r>
              <a:rPr lang="en-US" dirty="0" smtClean="0"/>
              <a:t>.</a:t>
            </a:r>
          </a:p>
          <a:p>
            <a:pPr lvl="1"/>
            <a:r>
              <a:rPr lang="nl-NL" dirty="0">
                <a:hlinkClick r:id="rId4"/>
              </a:rPr>
              <a:t>http://</a:t>
            </a:r>
            <a:r>
              <a:rPr lang="nl-NL" dirty="0" err="1">
                <a:hlinkClick r:id="rId4"/>
              </a:rPr>
              <a:t>www.youtube.com</a:t>
            </a:r>
            <a:r>
              <a:rPr lang="nl-NL" dirty="0">
                <a:hlinkClick r:id="rId4"/>
              </a:rPr>
              <a:t>/</a:t>
            </a:r>
            <a:r>
              <a:rPr lang="nl-NL" dirty="0" err="1">
                <a:hlinkClick r:id="rId4"/>
              </a:rPr>
              <a:t>watch?v</a:t>
            </a:r>
            <a:r>
              <a:rPr lang="nl-NL" dirty="0">
                <a:hlinkClick r:id="rId4"/>
              </a:rPr>
              <a:t>=qoaw7iTPlZc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Going unnoticed.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LogoFileProvider.aspx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0" y="5250180"/>
            <a:ext cx="1041400" cy="1353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MONTAGE </a:t>
            </a:r>
            <a:r>
              <a:rPr lang="en-US" dirty="0" smtClean="0"/>
              <a:t>SEQUENCE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Designed to create meaning by putting images together.</a:t>
            </a:r>
          </a:p>
          <a:p>
            <a:r>
              <a:rPr lang="en-US" dirty="0" smtClean="0"/>
              <a:t>Often used to show events taking place over a long period of time very quickly.</a:t>
            </a:r>
          </a:p>
          <a:p>
            <a:r>
              <a:rPr lang="en-US" dirty="0" smtClean="0"/>
              <a:t>Often accompanied by music and can change how the audience see a character</a:t>
            </a:r>
            <a:r>
              <a:rPr lang="en-US" dirty="0" smtClean="0"/>
              <a:t>.</a:t>
            </a:r>
          </a:p>
          <a:p>
            <a:r>
              <a:rPr lang="nl-NL" dirty="0">
                <a:hlinkClick r:id="rId4"/>
              </a:rPr>
              <a:t>http://</a:t>
            </a:r>
            <a:r>
              <a:rPr lang="nl-NL" dirty="0" err="1">
                <a:hlinkClick r:id="rId4"/>
              </a:rPr>
              <a:t>www.youtube.com</a:t>
            </a:r>
            <a:r>
              <a:rPr lang="nl-NL" dirty="0">
                <a:hlinkClick r:id="rId4"/>
              </a:rPr>
              <a:t>/</a:t>
            </a:r>
            <a:r>
              <a:rPr lang="nl-NL" dirty="0" err="1">
                <a:hlinkClick r:id="rId4"/>
              </a:rPr>
              <a:t>watch?v</a:t>
            </a:r>
            <a:r>
              <a:rPr lang="nl-NL" dirty="0">
                <a:hlinkClick r:id="rId4"/>
              </a:rPr>
              <a:t>=rBNnHlqO4cs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Playing with images.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LogoFileProvider.aspx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0" y="5250180"/>
            <a:ext cx="1041400" cy="1353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shot suddenly replaces another.</a:t>
            </a:r>
          </a:p>
          <a:p>
            <a:r>
              <a:rPr lang="en-US" dirty="0" smtClean="0"/>
              <a:t>Insignificant edit that largely goes unnoticed.</a:t>
            </a:r>
          </a:p>
          <a:p>
            <a:r>
              <a:rPr lang="en-US" dirty="0" smtClean="0"/>
              <a:t>When would you use this?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The most common type of edit.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Edit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…and how they are used.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6495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LogoFileProvider.aspx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0" y="5250180"/>
            <a:ext cx="1041400" cy="1353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FADE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One shot gradually disappears to leave a black or white screen.</a:t>
            </a:r>
          </a:p>
          <a:p>
            <a:r>
              <a:rPr lang="en-US" dirty="0" smtClean="0"/>
              <a:t>Largely used to show an end to a scene, sequence or section of a film.</a:t>
            </a:r>
          </a:p>
          <a:p>
            <a:r>
              <a:rPr lang="en-US" dirty="0" smtClean="0"/>
              <a:t>Slower type of edit that can effect the pace of a film.</a:t>
            </a:r>
          </a:p>
          <a:p>
            <a:r>
              <a:rPr lang="en-US" dirty="0" smtClean="0"/>
              <a:t>When would you use this?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Usually to black or white.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LogoFileProvider.aspx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0" y="5250180"/>
            <a:ext cx="1041400" cy="1353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DISSOLVE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One shot is gradually replaced by another. At the midpoint of the edit both images can be seen equally.</a:t>
            </a:r>
          </a:p>
          <a:p>
            <a:r>
              <a:rPr lang="en-US" dirty="0" smtClean="0"/>
              <a:t>Largely used to show changes in time or place. Can also be used to cover an awkward edit.</a:t>
            </a:r>
          </a:p>
          <a:p>
            <a:r>
              <a:rPr lang="en-US" dirty="0" smtClean="0"/>
              <a:t>Slower type of edit that can effect the pace of a film.</a:t>
            </a:r>
          </a:p>
          <a:p>
            <a:r>
              <a:rPr lang="en-US" dirty="0" smtClean="0"/>
              <a:t>When would you use this</a:t>
            </a:r>
            <a:r>
              <a:rPr lang="en-US" dirty="0" smtClean="0"/>
              <a:t>?</a:t>
            </a:r>
          </a:p>
          <a:p>
            <a:r>
              <a:rPr lang="nl-NL" dirty="0">
                <a:hlinkClick r:id="rId4"/>
              </a:rPr>
              <a:t>http://</a:t>
            </a:r>
            <a:r>
              <a:rPr lang="nl-NL" dirty="0" err="1">
                <a:hlinkClick r:id="rId4"/>
              </a:rPr>
              <a:t>www.youtube.com</a:t>
            </a:r>
            <a:r>
              <a:rPr lang="nl-NL" dirty="0">
                <a:hlinkClick r:id="rId4"/>
              </a:rPr>
              <a:t>/</a:t>
            </a:r>
            <a:r>
              <a:rPr lang="nl-NL" dirty="0" err="1">
                <a:hlinkClick r:id="rId4"/>
              </a:rPr>
              <a:t>watch?v</a:t>
            </a:r>
            <a:r>
              <a:rPr lang="nl-NL" dirty="0">
                <a:hlinkClick r:id="rId4"/>
              </a:rPr>
              <a:t>=XW1KJWqafkU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One image slowly replaces another.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LogoFileProvider.aspx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0" y="5250180"/>
            <a:ext cx="1041400" cy="1353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WIPE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One shot is replaced in an obvious way by another sliding over it or through it.</a:t>
            </a:r>
          </a:p>
          <a:p>
            <a:r>
              <a:rPr lang="en-US" dirty="0" smtClean="0"/>
              <a:t>Can be done in almost any </a:t>
            </a:r>
            <a:r>
              <a:rPr lang="en-US" dirty="0" smtClean="0"/>
              <a:t>shape i.e</a:t>
            </a:r>
            <a:r>
              <a:rPr lang="en-US" dirty="0" smtClean="0"/>
              <a:t>. circle, square, from the top, bottom and sides, and even at an angle.</a:t>
            </a:r>
          </a:p>
          <a:p>
            <a:r>
              <a:rPr lang="en-US" dirty="0" smtClean="0"/>
              <a:t>The most obvious type of edit.</a:t>
            </a:r>
          </a:p>
          <a:p>
            <a:r>
              <a:rPr lang="en-US" dirty="0" smtClean="0"/>
              <a:t>When would you use this</a:t>
            </a:r>
            <a:r>
              <a:rPr lang="en-US" dirty="0" smtClean="0"/>
              <a:t>?</a:t>
            </a:r>
          </a:p>
          <a:p>
            <a:r>
              <a:rPr lang="nl-NL" dirty="0">
                <a:hlinkClick r:id="rId4"/>
              </a:rPr>
              <a:t>http://</a:t>
            </a:r>
            <a:r>
              <a:rPr lang="nl-NL" dirty="0" err="1">
                <a:hlinkClick r:id="rId4"/>
              </a:rPr>
              <a:t>www.youtube.com</a:t>
            </a:r>
            <a:r>
              <a:rPr lang="nl-NL" dirty="0">
                <a:hlinkClick r:id="rId4"/>
              </a:rPr>
              <a:t>/</a:t>
            </a:r>
            <a:r>
              <a:rPr lang="nl-NL" dirty="0" err="1">
                <a:hlinkClick r:id="rId4"/>
              </a:rPr>
              <a:t>watch?v</a:t>
            </a:r>
            <a:r>
              <a:rPr lang="nl-NL" dirty="0">
                <a:hlinkClick r:id="rId4"/>
              </a:rPr>
              <a:t>=usXca7W_jvM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How Star Wars!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LogoFileProvider.aspx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0" y="5250180"/>
            <a:ext cx="1041400" cy="1353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THIS…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79512" y="492128"/>
            <a:ext cx="5760640" cy="452104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Scene opens on a summer’s day with a man walking in a field. He plants a tree.</a:t>
            </a:r>
          </a:p>
          <a:p>
            <a:r>
              <a:rPr lang="en-US" dirty="0" smtClean="0"/>
              <a:t>Over the years the man looks after the tree and it grows as he grows older.</a:t>
            </a:r>
          </a:p>
          <a:p>
            <a:r>
              <a:rPr lang="en-US" dirty="0" smtClean="0"/>
              <a:t>The man has a son and brings him to the tree and they build a tree house. They play a game of King Arthur – escaping into an imaginary world.</a:t>
            </a:r>
          </a:p>
          <a:p>
            <a:r>
              <a:rPr lang="en-US" dirty="0" smtClean="0"/>
              <a:t>The game finishes abruptly when the man falls out of the tree. </a:t>
            </a:r>
          </a:p>
          <a:p>
            <a:r>
              <a:rPr lang="en-US" dirty="0" smtClean="0"/>
              <a:t>The son helps his father up and they walk into the sunset.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What would you do?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Kilter.thmx</Template>
  <TotalTime>898</TotalTime>
  <Words>477</Words>
  <Application>Microsoft Macintosh PowerPoint</Application>
  <PresentationFormat>On-screen Show (4:3)</PresentationFormat>
  <Paragraphs>65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Kilter</vt:lpstr>
      <vt:lpstr>Film Editing</vt:lpstr>
      <vt:lpstr>CONTINUITY EDITING</vt:lpstr>
      <vt:lpstr>MONTAGE SEQUENCE</vt:lpstr>
      <vt:lpstr>CUT</vt:lpstr>
      <vt:lpstr>Types of Edit</vt:lpstr>
      <vt:lpstr>FADE</vt:lpstr>
      <vt:lpstr>DISSOLVE</vt:lpstr>
      <vt:lpstr>WIPE</vt:lpstr>
      <vt:lpstr>CONSIDER THIS…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Film Editing</dc:title>
  <dc:creator>James Harris</dc:creator>
  <cp:lastModifiedBy>James Harris</cp:lastModifiedBy>
  <cp:revision>12</cp:revision>
  <dcterms:created xsi:type="dcterms:W3CDTF">2010-09-17T06:53:26Z</dcterms:created>
  <dcterms:modified xsi:type="dcterms:W3CDTF">2014-01-27T15:42:49Z</dcterms:modified>
</cp:coreProperties>
</file>